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64" y="10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3DC4D-0F48-4E3A-BD9A-4089A16A4C8F}" type="datetimeFigureOut">
              <a:rPr lang="es-AR" smtClean="0"/>
              <a:pPr/>
              <a:t>04/11/2017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DA47F-D2D1-496D-B792-8158E38C06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 rot="16200000">
            <a:off x="-108763" y="1966096"/>
            <a:ext cx="1371600" cy="2968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Identification</a:t>
            </a:r>
            <a:endParaRPr kumimoji="0" lang="es-AR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8" y="1643042"/>
            <a:ext cx="2228850" cy="682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Records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identified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through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database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searching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832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858" y="1639867"/>
            <a:ext cx="222885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Additional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records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identified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through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other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sources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174 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2257408" y="2325667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4543408" y="2325667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014521" y="2782867"/>
            <a:ext cx="27717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Records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after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duplicates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removed</a:t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348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16200000">
            <a:off x="-108763" y="3566296"/>
            <a:ext cx="1371600" cy="2968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Screening</a:t>
            </a:r>
            <a:endParaRPr kumimoji="0" lang="es-AR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3400408" y="3354367"/>
            <a:ext cx="0" cy="45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65383" y="3811567"/>
            <a:ext cx="167005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Records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screened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658 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4235433" y="4097317"/>
            <a:ext cx="650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667233" y="3811567"/>
            <a:ext cx="17145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Records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excluded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551 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3400408" y="4383067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543158" y="4725967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Full-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text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articles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assessed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for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eligibility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107 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16200000">
            <a:off x="-108763" y="5166496"/>
            <a:ext cx="1371600" cy="2968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Eligibility</a:t>
            </a:r>
            <a:endParaRPr kumimoji="0" lang="es-AR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>
            <a:off x="4257658" y="5068867"/>
            <a:ext cx="628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643446" y="4500562"/>
            <a:ext cx="1714500" cy="32036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Full-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text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articles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excluded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</a:t>
            </a:r>
            <a:r>
              <a:rPr lang="es-AR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103  )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endParaRPr lang="en-US" sz="1200" b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-Publication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about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the trials’ design.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-No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information about new cases of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diabetes.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-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Duration &lt;6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months.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-Pharmacokinetic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and </a:t>
            </a:r>
            <a:r>
              <a:rPr lang="en-US" sz="1200" b="1" dirty="0" err="1" smtClean="0">
                <a:latin typeface="Calibri" pitchFamily="34" charset="0"/>
                <a:cs typeface="Arial" pitchFamily="34" charset="0"/>
              </a:rPr>
              <a:t>pharmacodynamic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studies.</a:t>
            </a:r>
            <a:endParaRPr lang="en-US" sz="1200" b="1" dirty="0" smtClean="0">
              <a:latin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-Studies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to evaluate interactions with other </a:t>
            </a:r>
            <a:r>
              <a:rPr lang="en-US" sz="1200" b="1" dirty="0" smtClean="0">
                <a:latin typeface="Calibri" pitchFamily="34" charset="0"/>
                <a:cs typeface="Arial" pitchFamily="34" charset="0"/>
              </a:rPr>
              <a:t>drugs.</a:t>
            </a:r>
            <a:endParaRPr kumimoji="0" 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>
            <a:off x="3400408" y="5411767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2543158" y="5754667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Studies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included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in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qualitative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synthesis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>
            <a:off x="3400408" y="6440467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2543158" y="6783367"/>
            <a:ext cx="17145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Studies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included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in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quantitative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synthesis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(meta-</a:t>
            </a:r>
            <a:r>
              <a:rPr kumimoji="0" 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analysis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b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s-A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 </a:t>
            </a: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 rot="16200000">
            <a:off x="-108763" y="6766696"/>
            <a:ext cx="1371600" cy="2968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Included</a:t>
            </a:r>
            <a:endParaRPr kumimoji="0" lang="es-AR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14290" y="785786"/>
            <a:ext cx="6429420" cy="7858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88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walter</dc:creator>
  <cp:lastModifiedBy>walter</cp:lastModifiedBy>
  <cp:revision>6</cp:revision>
  <dcterms:created xsi:type="dcterms:W3CDTF">2017-11-03T22:14:00Z</dcterms:created>
  <dcterms:modified xsi:type="dcterms:W3CDTF">2017-11-04T21:32:09Z</dcterms:modified>
</cp:coreProperties>
</file>