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82FF"/>
    <a:srgbClr val="C8F8E6"/>
    <a:srgbClr val="FF3E96"/>
    <a:srgbClr val="C71585"/>
    <a:srgbClr val="EEA2AD"/>
    <a:srgbClr val="B03060"/>
    <a:srgbClr val="ADD8E6"/>
    <a:srgbClr val="8B0000"/>
    <a:srgbClr val="BF3EFF"/>
    <a:srgbClr val="8B73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4660"/>
  </p:normalViewPr>
  <p:slideViewPr>
    <p:cSldViewPr snapToGrid="0">
      <p:cViewPr>
        <p:scale>
          <a:sx n="91" d="100"/>
          <a:sy n="91" d="100"/>
        </p:scale>
        <p:origin x="149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92F7-759C-4576-A6CA-63B31A14E52D}" type="datetimeFigureOut">
              <a:rPr lang="fr-FR" smtClean="0"/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C984-97E8-4199-A721-61061C97D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2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92F7-759C-4576-A6CA-63B31A14E52D}" type="datetimeFigureOut">
              <a:rPr lang="fr-FR" smtClean="0"/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C984-97E8-4199-A721-61061C97D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75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92F7-759C-4576-A6CA-63B31A14E52D}" type="datetimeFigureOut">
              <a:rPr lang="fr-FR" smtClean="0"/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C984-97E8-4199-A721-61061C97D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71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92F7-759C-4576-A6CA-63B31A14E52D}" type="datetimeFigureOut">
              <a:rPr lang="fr-FR" smtClean="0"/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C984-97E8-4199-A721-61061C97D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90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92F7-759C-4576-A6CA-63B31A14E52D}" type="datetimeFigureOut">
              <a:rPr lang="fr-FR" smtClean="0"/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C984-97E8-4199-A721-61061C97D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52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92F7-759C-4576-A6CA-63B31A14E52D}" type="datetimeFigureOut">
              <a:rPr lang="fr-FR" smtClean="0"/>
              <a:t>10/03/2022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C984-97E8-4199-A721-61061C97D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30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92F7-759C-4576-A6CA-63B31A14E52D}" type="datetimeFigureOut">
              <a:rPr lang="fr-FR" smtClean="0"/>
              <a:t>10/03/2022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C984-97E8-4199-A721-61061C97D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81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92F7-759C-4576-A6CA-63B31A14E52D}" type="datetimeFigureOut">
              <a:rPr lang="fr-FR" smtClean="0"/>
              <a:t>10/03/2022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C984-97E8-4199-A721-61061C97D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9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92F7-759C-4576-A6CA-63B31A14E52D}" type="datetimeFigureOut">
              <a:rPr lang="fr-FR" smtClean="0"/>
              <a:t>10/03/2022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C984-97E8-4199-A721-61061C97D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46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92F7-759C-4576-A6CA-63B31A14E52D}" type="datetimeFigureOut">
              <a:rPr lang="fr-FR" smtClean="0"/>
              <a:t>10/03/2022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C984-97E8-4199-A721-61061C97D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5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92F7-759C-4576-A6CA-63B31A14E52D}" type="datetimeFigureOut">
              <a:rPr lang="fr-FR" smtClean="0"/>
              <a:t>10/03/2022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C984-97E8-4199-A721-61061C97D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79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892F7-759C-4576-A6CA-63B31A14E52D}" type="datetimeFigureOut">
              <a:rPr lang="fr-FR" smtClean="0"/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9C984-97E8-4199-A721-61061C97D7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7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3059542" y="504005"/>
            <a:ext cx="6482832" cy="5710125"/>
            <a:chOff x="221749" y="1008502"/>
            <a:chExt cx="6482832" cy="5710125"/>
          </a:xfrm>
        </p:grpSpPr>
        <p:cxnSp>
          <p:nvCxnSpPr>
            <p:cNvPr id="3" name="Connecteur droit 2"/>
            <p:cNvCxnSpPr/>
            <p:nvPr/>
          </p:nvCxnSpPr>
          <p:spPr>
            <a:xfrm>
              <a:off x="5546358" y="3806827"/>
              <a:ext cx="133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e 3"/>
            <p:cNvGrpSpPr/>
            <p:nvPr/>
          </p:nvGrpSpPr>
          <p:grpSpPr>
            <a:xfrm>
              <a:off x="626230" y="6411366"/>
              <a:ext cx="5673870" cy="138499"/>
              <a:chOff x="681050" y="6557616"/>
              <a:chExt cx="5673870" cy="138499"/>
            </a:xfrm>
          </p:grpSpPr>
          <p:sp>
            <p:nvSpPr>
              <p:cNvPr id="731" name="Rectangle 4250"/>
              <p:cNvSpPr>
                <a:spLocks noChangeArrowheads="1"/>
              </p:cNvSpPr>
              <p:nvPr/>
            </p:nvSpPr>
            <p:spPr bwMode="auto">
              <a:xfrm>
                <a:off x="3221505" y="6572865"/>
                <a:ext cx="108000" cy="108000"/>
              </a:xfrm>
              <a:prstGeom prst="rect">
                <a:avLst/>
              </a:prstGeom>
              <a:gradFill>
                <a:gsLst>
                  <a:gs pos="13000">
                    <a:srgbClr val="66C2A5"/>
                  </a:gs>
                  <a:gs pos="35000">
                    <a:schemeClr val="bg1"/>
                  </a:gs>
                  <a:gs pos="61000">
                    <a:srgbClr val="66C2A5"/>
                  </a:gs>
                </a:gsLst>
                <a:lin ang="5400000" scaled="1"/>
              </a:gra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900"/>
              </a:p>
            </p:txBody>
          </p:sp>
          <p:sp>
            <p:nvSpPr>
              <p:cNvPr id="732" name="Rectangle 4251"/>
              <p:cNvSpPr>
                <a:spLocks noChangeArrowheads="1"/>
              </p:cNvSpPr>
              <p:nvPr/>
            </p:nvSpPr>
            <p:spPr bwMode="auto">
              <a:xfrm>
                <a:off x="681050" y="6572865"/>
                <a:ext cx="108000" cy="108000"/>
              </a:xfrm>
              <a:prstGeom prst="rect">
                <a:avLst/>
              </a:prstGeom>
              <a:gradFill>
                <a:gsLst>
                  <a:gs pos="13000">
                    <a:srgbClr val="FC9872"/>
                  </a:gs>
                  <a:gs pos="35000">
                    <a:schemeClr val="bg1"/>
                  </a:gs>
                  <a:gs pos="61000">
                    <a:srgbClr val="FC9872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900"/>
              </a:p>
            </p:txBody>
          </p:sp>
          <p:sp>
            <p:nvSpPr>
              <p:cNvPr id="733" name="Rectangle 4253"/>
              <p:cNvSpPr>
                <a:spLocks noChangeArrowheads="1"/>
              </p:cNvSpPr>
              <p:nvPr/>
            </p:nvSpPr>
            <p:spPr bwMode="auto">
              <a:xfrm>
                <a:off x="3354099" y="6557616"/>
                <a:ext cx="3000821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RNA recognition motif. (</a:t>
                </a:r>
                <a:r>
                  <a:rPr kumimoji="0" lang="fr-FR" altLang="fr-FR" sz="9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a.k.a</a:t>
                </a:r>
                <a:r>
                  <a:rPr kumimoji="0" lang="fr-FR" altLang="fr-FR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. RRM, RBD, or RNP </a:t>
                </a:r>
                <a:r>
                  <a:rPr kumimoji="0" lang="fr-FR" altLang="fr-FR" sz="9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domain</a:t>
                </a:r>
                <a:r>
                  <a:rPr kumimoji="0" lang="fr-FR" altLang="fr-FR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)</a:t>
                </a:r>
                <a:endPara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4" name="Rectangle 4254"/>
              <p:cNvSpPr>
                <a:spLocks noChangeArrowheads="1"/>
              </p:cNvSpPr>
              <p:nvPr/>
            </p:nvSpPr>
            <p:spPr bwMode="auto">
              <a:xfrm>
                <a:off x="813644" y="6557616"/>
                <a:ext cx="219290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Zn-</a:t>
                </a:r>
                <a:r>
                  <a:rPr kumimoji="0" lang="fr-FR" altLang="fr-FR" sz="9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finger</a:t>
                </a:r>
                <a:r>
                  <a:rPr kumimoji="0" lang="fr-FR" altLang="fr-FR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in </a:t>
                </a:r>
                <a:r>
                  <a:rPr kumimoji="0" lang="fr-FR" altLang="fr-FR" sz="9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Ran</a:t>
                </a:r>
                <a:r>
                  <a:rPr kumimoji="0" lang="fr-FR" altLang="fr-FR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binding </a:t>
                </a:r>
                <a:r>
                  <a:rPr kumimoji="0" lang="fr-FR" altLang="fr-FR" sz="9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protein</a:t>
                </a:r>
                <a:r>
                  <a:rPr kumimoji="0" lang="fr-FR" altLang="fr-FR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and </a:t>
                </a:r>
                <a:r>
                  <a:rPr kumimoji="0" lang="fr-FR" altLang="fr-FR" sz="9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others</a:t>
                </a:r>
                <a:endPara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" name="Groupe 4"/>
            <p:cNvGrpSpPr/>
            <p:nvPr/>
          </p:nvGrpSpPr>
          <p:grpSpPr>
            <a:xfrm>
              <a:off x="1219470" y="6580128"/>
              <a:ext cx="4487391" cy="138499"/>
              <a:chOff x="1315307" y="7574745"/>
              <a:chExt cx="4487391" cy="138499"/>
            </a:xfrm>
          </p:grpSpPr>
          <p:sp>
            <p:nvSpPr>
              <p:cNvPr id="727" name="Rectangle 4256"/>
              <p:cNvSpPr>
                <a:spLocks noChangeArrowheads="1"/>
              </p:cNvSpPr>
              <p:nvPr/>
            </p:nvSpPr>
            <p:spPr bwMode="auto">
              <a:xfrm flipV="1">
                <a:off x="1315307" y="7589994"/>
                <a:ext cx="108000" cy="108000"/>
              </a:xfrm>
              <a:prstGeom prst="rect">
                <a:avLst/>
              </a:prstGeom>
              <a:gradFill>
                <a:gsLst>
                  <a:gs pos="13000">
                    <a:srgbClr val="FFED6F"/>
                  </a:gs>
                  <a:gs pos="35000">
                    <a:schemeClr val="bg1"/>
                  </a:gs>
                  <a:gs pos="61000">
                    <a:srgbClr val="FFED6F"/>
                  </a:gs>
                </a:gsLst>
                <a:lin ang="5400000" scaled="1"/>
              </a:gradFill>
              <a:ln w="6350">
                <a:solidFill>
                  <a:schemeClr val="tx1"/>
                </a:solidFill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900"/>
              </a:p>
            </p:txBody>
          </p:sp>
          <p:sp>
            <p:nvSpPr>
              <p:cNvPr id="728" name="Rectangle 4259"/>
              <p:cNvSpPr>
                <a:spLocks noChangeArrowheads="1"/>
              </p:cNvSpPr>
              <p:nvPr/>
            </p:nvSpPr>
            <p:spPr bwMode="auto">
              <a:xfrm flipV="1">
                <a:off x="5086611" y="7589994"/>
                <a:ext cx="108000" cy="108000"/>
              </a:xfrm>
              <a:prstGeom prst="rect">
                <a:avLst/>
              </a:prstGeom>
              <a:gradFill>
                <a:gsLst>
                  <a:gs pos="13000">
                    <a:schemeClr val="accent1">
                      <a:lumMod val="60000"/>
                      <a:lumOff val="40000"/>
                    </a:schemeClr>
                  </a:gs>
                  <a:gs pos="35000">
                    <a:schemeClr val="bg1"/>
                  </a:gs>
                  <a:gs pos="61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</a:gra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900"/>
              </a:p>
            </p:txBody>
          </p:sp>
          <p:sp>
            <p:nvSpPr>
              <p:cNvPr id="729" name="Rectangle 4260"/>
              <p:cNvSpPr>
                <a:spLocks noChangeArrowheads="1"/>
              </p:cNvSpPr>
              <p:nvPr/>
            </p:nvSpPr>
            <p:spPr bwMode="auto">
              <a:xfrm>
                <a:off x="1447901" y="7574745"/>
                <a:ext cx="3436838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PEA3 </a:t>
                </a:r>
                <a:r>
                  <a:rPr kumimoji="0" lang="fr-FR" altLang="fr-FR" sz="9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subfamily</a:t>
                </a:r>
                <a:r>
                  <a:rPr kumimoji="0" lang="fr-FR" altLang="fr-FR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ETS-</a:t>
                </a:r>
                <a:r>
                  <a:rPr kumimoji="0" lang="fr-FR" altLang="fr-FR" sz="9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domain</a:t>
                </a:r>
                <a:r>
                  <a:rPr kumimoji="0" lang="fr-FR" altLang="fr-FR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transcription factor N terminal </a:t>
                </a:r>
                <a:r>
                  <a:rPr kumimoji="0" lang="fr-FR" altLang="fr-FR" sz="9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domain</a:t>
                </a:r>
                <a:endPara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0" name="Rectangle 4261"/>
              <p:cNvSpPr>
                <a:spLocks noChangeArrowheads="1"/>
              </p:cNvSpPr>
              <p:nvPr/>
            </p:nvSpPr>
            <p:spPr bwMode="auto">
              <a:xfrm>
                <a:off x="5219205" y="7574745"/>
                <a:ext cx="583493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Ets-</a:t>
                </a:r>
                <a:r>
                  <a:rPr kumimoji="0" lang="fr-FR" altLang="fr-FR" sz="9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domain</a:t>
                </a:r>
                <a:endParaRPr kumimoji="0" lang="fr-FR" altLang="fr-F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757570" y="1008502"/>
              <a:ext cx="341119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TAF15_ENST00000605844_(e9)::ETV4_ENST00000319349_(e9)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Freeform 673"/>
            <p:cNvSpPr>
              <a:spLocks/>
            </p:cNvSpPr>
            <p:nvPr/>
          </p:nvSpPr>
          <p:spPr bwMode="auto">
            <a:xfrm>
              <a:off x="1401626" y="5674185"/>
              <a:ext cx="3463893" cy="287352"/>
            </a:xfrm>
            <a:custGeom>
              <a:avLst/>
              <a:gdLst>
                <a:gd name="T0" fmla="*/ 0 w 2414"/>
                <a:gd name="T1" fmla="*/ 70 h 70"/>
                <a:gd name="T2" fmla="*/ 259 w 2414"/>
                <a:gd name="T3" fmla="*/ 0 h 70"/>
                <a:gd name="T4" fmla="*/ 2414 w 2414"/>
                <a:gd name="T5" fmla="*/ 70 h 70"/>
                <a:gd name="T6" fmla="*/ 0 w 2414"/>
                <a:gd name="T7" fmla="*/ 70 h 70"/>
                <a:gd name="connsiteX0" fmla="*/ 0 w 10000"/>
                <a:gd name="connsiteY0" fmla="*/ 10000 h 10000"/>
                <a:gd name="connsiteX1" fmla="*/ 1672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0" fmla="*/ 0 w 10000"/>
                <a:gd name="connsiteY0" fmla="*/ 25643 h 25643"/>
                <a:gd name="connsiteX1" fmla="*/ 4866 w 10000"/>
                <a:gd name="connsiteY1" fmla="*/ 0 h 25643"/>
                <a:gd name="connsiteX2" fmla="*/ 10000 w 10000"/>
                <a:gd name="connsiteY2" fmla="*/ 25643 h 25643"/>
                <a:gd name="connsiteX3" fmla="*/ 0 w 10000"/>
                <a:gd name="connsiteY3" fmla="*/ 25643 h 25643"/>
                <a:gd name="connsiteX0" fmla="*/ 0 w 9780"/>
                <a:gd name="connsiteY0" fmla="*/ 25643 h 25643"/>
                <a:gd name="connsiteX1" fmla="*/ 4866 w 9780"/>
                <a:gd name="connsiteY1" fmla="*/ 0 h 25643"/>
                <a:gd name="connsiteX2" fmla="*/ 9780 w 9780"/>
                <a:gd name="connsiteY2" fmla="*/ 25643 h 25643"/>
                <a:gd name="connsiteX3" fmla="*/ 0 w 9780"/>
                <a:gd name="connsiteY3" fmla="*/ 25643 h 25643"/>
                <a:gd name="connsiteX0" fmla="*/ 0 w 10218"/>
                <a:gd name="connsiteY0" fmla="*/ 10084 h 10084"/>
                <a:gd name="connsiteX1" fmla="*/ 5193 w 10218"/>
                <a:gd name="connsiteY1" fmla="*/ 0 h 10084"/>
                <a:gd name="connsiteX2" fmla="*/ 10218 w 10218"/>
                <a:gd name="connsiteY2" fmla="*/ 10000 h 10084"/>
                <a:gd name="connsiteX3" fmla="*/ 0 w 10218"/>
                <a:gd name="connsiteY3" fmla="*/ 10084 h 10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18" h="10084">
                  <a:moveTo>
                    <a:pt x="0" y="10084"/>
                  </a:moveTo>
                  <a:lnTo>
                    <a:pt x="5193" y="0"/>
                  </a:lnTo>
                  <a:lnTo>
                    <a:pt x="10218" y="10000"/>
                  </a:lnTo>
                  <a:lnTo>
                    <a:pt x="0" y="1008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Rectangle 3781"/>
            <p:cNvSpPr>
              <a:spLocks noChangeArrowheads="1"/>
            </p:cNvSpPr>
            <p:nvPr/>
          </p:nvSpPr>
          <p:spPr bwMode="auto">
            <a:xfrm>
              <a:off x="5675313" y="3559176"/>
              <a:ext cx="454025" cy="50482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Rectangle 1596"/>
            <p:cNvSpPr>
              <a:spLocks noChangeArrowheads="1"/>
            </p:cNvSpPr>
            <p:nvPr/>
          </p:nvSpPr>
          <p:spPr bwMode="auto">
            <a:xfrm>
              <a:off x="728663" y="3559176"/>
              <a:ext cx="4824839" cy="50482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0" name="Groupe 9"/>
            <p:cNvGrpSpPr/>
            <p:nvPr/>
          </p:nvGrpSpPr>
          <p:grpSpPr>
            <a:xfrm>
              <a:off x="756991" y="3769849"/>
              <a:ext cx="5304735" cy="72000"/>
              <a:chOff x="756991" y="3769849"/>
              <a:chExt cx="5304735" cy="72000"/>
            </a:xfrm>
          </p:grpSpPr>
          <p:grpSp>
            <p:nvGrpSpPr>
              <p:cNvPr id="524" name="Groupe 523"/>
              <p:cNvGrpSpPr/>
              <p:nvPr/>
            </p:nvGrpSpPr>
            <p:grpSpPr>
              <a:xfrm>
                <a:off x="756991" y="3769849"/>
                <a:ext cx="3729537" cy="72000"/>
                <a:chOff x="532607" y="3082810"/>
                <a:chExt cx="3729537" cy="72000"/>
              </a:xfrm>
            </p:grpSpPr>
            <p:grpSp>
              <p:nvGrpSpPr>
                <p:cNvPr id="581" name="Groupe 580"/>
                <p:cNvGrpSpPr/>
                <p:nvPr/>
              </p:nvGrpSpPr>
              <p:grpSpPr>
                <a:xfrm flipH="1">
                  <a:off x="2416468" y="3082810"/>
                  <a:ext cx="1845676" cy="72000"/>
                  <a:chOff x="4586286" y="3111498"/>
                  <a:chExt cx="1845676" cy="72000"/>
                </a:xfrm>
              </p:grpSpPr>
              <p:grpSp>
                <p:nvGrpSpPr>
                  <p:cNvPr id="655" name="Groupe 654"/>
                  <p:cNvGrpSpPr/>
                  <p:nvPr/>
                </p:nvGrpSpPr>
                <p:grpSpPr>
                  <a:xfrm flipH="1">
                    <a:off x="4664968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725" name="Connecteur droit 724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6" name="Connecteur droit 725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6" name="Groupe 655"/>
                  <p:cNvGrpSpPr/>
                  <p:nvPr/>
                </p:nvGrpSpPr>
                <p:grpSpPr>
                  <a:xfrm flipH="1">
                    <a:off x="4822332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723" name="Connecteur droit 722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4" name="Connecteur droit 723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7" name="Groupe 656"/>
                  <p:cNvGrpSpPr/>
                  <p:nvPr/>
                </p:nvGrpSpPr>
                <p:grpSpPr>
                  <a:xfrm flipH="1">
                    <a:off x="5058378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721" name="Connecteur droit 720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2" name="Connecteur droit 721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8" name="Groupe 657"/>
                  <p:cNvGrpSpPr/>
                  <p:nvPr/>
                </p:nvGrpSpPr>
                <p:grpSpPr>
                  <a:xfrm flipH="1">
                    <a:off x="5137060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719" name="Connecteur droit 718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0" name="Connecteur droit 719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59" name="Groupe 658"/>
                  <p:cNvGrpSpPr/>
                  <p:nvPr/>
                </p:nvGrpSpPr>
                <p:grpSpPr>
                  <a:xfrm flipH="1">
                    <a:off x="5294424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717" name="Connecteur droit 716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8" name="Connecteur droit 717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0" name="Groupe 659"/>
                  <p:cNvGrpSpPr/>
                  <p:nvPr/>
                </p:nvGrpSpPr>
                <p:grpSpPr>
                  <a:xfrm flipH="1">
                    <a:off x="5451788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715" name="Connecteur droit 714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6" name="Connecteur droit 715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1" name="Groupe 660"/>
                  <p:cNvGrpSpPr/>
                  <p:nvPr/>
                </p:nvGrpSpPr>
                <p:grpSpPr>
                  <a:xfrm flipH="1">
                    <a:off x="4586286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713" name="Connecteur droit 712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4" name="Connecteur droit 713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2" name="Groupe 661"/>
                  <p:cNvGrpSpPr/>
                  <p:nvPr/>
                </p:nvGrpSpPr>
                <p:grpSpPr>
                  <a:xfrm flipH="1">
                    <a:off x="4743650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711" name="Connecteur droit 710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2" name="Connecteur droit 711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3" name="Groupe 662"/>
                  <p:cNvGrpSpPr/>
                  <p:nvPr/>
                </p:nvGrpSpPr>
                <p:grpSpPr>
                  <a:xfrm flipH="1">
                    <a:off x="4901014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709" name="Connecteur droit 708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0" name="Connecteur droit 709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4" name="Groupe 663"/>
                  <p:cNvGrpSpPr/>
                  <p:nvPr/>
                </p:nvGrpSpPr>
                <p:grpSpPr>
                  <a:xfrm flipH="1">
                    <a:off x="4979696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707" name="Connecteur droit 706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8" name="Connecteur droit 707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5" name="Groupe 664"/>
                  <p:cNvGrpSpPr/>
                  <p:nvPr/>
                </p:nvGrpSpPr>
                <p:grpSpPr>
                  <a:xfrm flipH="1">
                    <a:off x="5215742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705" name="Connecteur droit 704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6" name="Connecteur droit 705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6" name="Groupe 665"/>
                  <p:cNvGrpSpPr/>
                  <p:nvPr/>
                </p:nvGrpSpPr>
                <p:grpSpPr>
                  <a:xfrm flipH="1">
                    <a:off x="5373106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703" name="Connecteur droit 702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4" name="Connecteur droit 703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7" name="Groupe 666"/>
                  <p:cNvGrpSpPr/>
                  <p:nvPr/>
                </p:nvGrpSpPr>
                <p:grpSpPr>
                  <a:xfrm flipH="1">
                    <a:off x="5609152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701" name="Connecteur droit 700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2" name="Connecteur droit 701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8" name="Groupe 667"/>
                  <p:cNvGrpSpPr/>
                  <p:nvPr/>
                </p:nvGrpSpPr>
                <p:grpSpPr>
                  <a:xfrm flipH="1">
                    <a:off x="5766516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99" name="Connecteur droit 698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0" name="Connecteur droit 699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9" name="Groupe 668"/>
                  <p:cNvGrpSpPr/>
                  <p:nvPr/>
                </p:nvGrpSpPr>
                <p:grpSpPr>
                  <a:xfrm flipH="1">
                    <a:off x="6002562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97" name="Connecteur droit 696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8" name="Connecteur droit 697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0" name="Groupe 669"/>
                  <p:cNvGrpSpPr/>
                  <p:nvPr/>
                </p:nvGrpSpPr>
                <p:grpSpPr>
                  <a:xfrm flipH="1">
                    <a:off x="6081244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95" name="Connecteur droit 694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6" name="Connecteur droit 695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1" name="Groupe 670"/>
                  <p:cNvGrpSpPr/>
                  <p:nvPr/>
                </p:nvGrpSpPr>
                <p:grpSpPr>
                  <a:xfrm flipH="1">
                    <a:off x="6238608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93" name="Connecteur droit 692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4" name="Connecteur droit 693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2" name="Groupe 671"/>
                  <p:cNvGrpSpPr/>
                  <p:nvPr/>
                </p:nvGrpSpPr>
                <p:grpSpPr>
                  <a:xfrm flipH="1">
                    <a:off x="6395962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91" name="Connecteur droit 690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2" name="Connecteur droit 691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3" name="Groupe 672"/>
                  <p:cNvGrpSpPr/>
                  <p:nvPr/>
                </p:nvGrpSpPr>
                <p:grpSpPr>
                  <a:xfrm flipH="1">
                    <a:off x="5530470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89" name="Connecteur droit 688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0" name="Connecteur droit 689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4" name="Groupe 673"/>
                  <p:cNvGrpSpPr/>
                  <p:nvPr/>
                </p:nvGrpSpPr>
                <p:grpSpPr>
                  <a:xfrm flipH="1">
                    <a:off x="5687834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87" name="Connecteur droit 686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8" name="Connecteur droit 687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5" name="Groupe 674"/>
                  <p:cNvGrpSpPr/>
                  <p:nvPr/>
                </p:nvGrpSpPr>
                <p:grpSpPr>
                  <a:xfrm flipH="1">
                    <a:off x="5845198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85" name="Connecteur droit 684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6" name="Connecteur droit 685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6" name="Groupe 675"/>
                  <p:cNvGrpSpPr/>
                  <p:nvPr/>
                </p:nvGrpSpPr>
                <p:grpSpPr>
                  <a:xfrm flipH="1">
                    <a:off x="5923880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83" name="Connecteur droit 682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4" name="Connecteur droit 683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7" name="Groupe 676"/>
                  <p:cNvGrpSpPr/>
                  <p:nvPr/>
                </p:nvGrpSpPr>
                <p:grpSpPr>
                  <a:xfrm flipH="1">
                    <a:off x="6159926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81" name="Connecteur droit 680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2" name="Connecteur droit 681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78" name="Groupe 677"/>
                  <p:cNvGrpSpPr/>
                  <p:nvPr/>
                </p:nvGrpSpPr>
                <p:grpSpPr>
                  <a:xfrm flipH="1">
                    <a:off x="6317290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79" name="Connecteur droit 678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0" name="Connecteur droit 679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82" name="Groupe 581"/>
                <p:cNvGrpSpPr/>
                <p:nvPr/>
              </p:nvGrpSpPr>
              <p:grpSpPr>
                <a:xfrm flipH="1">
                  <a:off x="532607" y="3082810"/>
                  <a:ext cx="1845676" cy="72000"/>
                  <a:chOff x="4586286" y="3111498"/>
                  <a:chExt cx="1845676" cy="72000"/>
                </a:xfrm>
              </p:grpSpPr>
              <p:grpSp>
                <p:nvGrpSpPr>
                  <p:cNvPr id="583" name="Groupe 582"/>
                  <p:cNvGrpSpPr/>
                  <p:nvPr/>
                </p:nvGrpSpPr>
                <p:grpSpPr>
                  <a:xfrm flipH="1">
                    <a:off x="4664968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53" name="Connecteur droit 652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4" name="Connecteur droit 653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4" name="Groupe 583"/>
                  <p:cNvGrpSpPr/>
                  <p:nvPr/>
                </p:nvGrpSpPr>
                <p:grpSpPr>
                  <a:xfrm flipH="1">
                    <a:off x="4822332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51" name="Connecteur droit 650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2" name="Connecteur droit 651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5" name="Groupe 584"/>
                  <p:cNvGrpSpPr/>
                  <p:nvPr/>
                </p:nvGrpSpPr>
                <p:grpSpPr>
                  <a:xfrm flipH="1">
                    <a:off x="5058378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49" name="Connecteur droit 648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0" name="Connecteur droit 649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6" name="Groupe 585"/>
                  <p:cNvGrpSpPr/>
                  <p:nvPr/>
                </p:nvGrpSpPr>
                <p:grpSpPr>
                  <a:xfrm flipH="1">
                    <a:off x="5137060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47" name="Connecteur droit 646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8" name="Connecteur droit 647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7" name="Groupe 586"/>
                  <p:cNvGrpSpPr/>
                  <p:nvPr/>
                </p:nvGrpSpPr>
                <p:grpSpPr>
                  <a:xfrm flipH="1">
                    <a:off x="5294424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45" name="Connecteur droit 644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6" name="Connecteur droit 645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8" name="Groupe 587"/>
                  <p:cNvGrpSpPr/>
                  <p:nvPr/>
                </p:nvGrpSpPr>
                <p:grpSpPr>
                  <a:xfrm flipH="1">
                    <a:off x="5451788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43" name="Connecteur droit 642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4" name="Connecteur droit 643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9" name="Groupe 588"/>
                  <p:cNvGrpSpPr/>
                  <p:nvPr/>
                </p:nvGrpSpPr>
                <p:grpSpPr>
                  <a:xfrm flipH="1">
                    <a:off x="4586286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41" name="Connecteur droit 640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2" name="Connecteur droit 641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0" name="Groupe 589"/>
                  <p:cNvGrpSpPr/>
                  <p:nvPr/>
                </p:nvGrpSpPr>
                <p:grpSpPr>
                  <a:xfrm flipH="1">
                    <a:off x="4743650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39" name="Connecteur droit 638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0" name="Connecteur droit 639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1" name="Groupe 590"/>
                  <p:cNvGrpSpPr/>
                  <p:nvPr/>
                </p:nvGrpSpPr>
                <p:grpSpPr>
                  <a:xfrm flipH="1">
                    <a:off x="4901014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37" name="Connecteur droit 636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8" name="Connecteur droit 637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2" name="Groupe 591"/>
                  <p:cNvGrpSpPr/>
                  <p:nvPr/>
                </p:nvGrpSpPr>
                <p:grpSpPr>
                  <a:xfrm flipH="1">
                    <a:off x="4979696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35" name="Connecteur droit 634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6" name="Connecteur droit 635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3" name="Groupe 592"/>
                  <p:cNvGrpSpPr/>
                  <p:nvPr/>
                </p:nvGrpSpPr>
                <p:grpSpPr>
                  <a:xfrm flipH="1">
                    <a:off x="5215742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33" name="Connecteur droit 632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4" name="Connecteur droit 633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4" name="Groupe 593"/>
                  <p:cNvGrpSpPr/>
                  <p:nvPr/>
                </p:nvGrpSpPr>
                <p:grpSpPr>
                  <a:xfrm flipH="1">
                    <a:off x="5373106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31" name="Connecteur droit 630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2" name="Connecteur droit 631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5" name="Groupe 594"/>
                  <p:cNvGrpSpPr/>
                  <p:nvPr/>
                </p:nvGrpSpPr>
                <p:grpSpPr>
                  <a:xfrm flipH="1">
                    <a:off x="5609152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29" name="Connecteur droit 628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0" name="Connecteur droit 629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6" name="Groupe 595"/>
                  <p:cNvGrpSpPr/>
                  <p:nvPr/>
                </p:nvGrpSpPr>
                <p:grpSpPr>
                  <a:xfrm flipH="1">
                    <a:off x="5766516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27" name="Connecteur droit 626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8" name="Connecteur droit 627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7" name="Groupe 596"/>
                  <p:cNvGrpSpPr/>
                  <p:nvPr/>
                </p:nvGrpSpPr>
                <p:grpSpPr>
                  <a:xfrm flipH="1">
                    <a:off x="6002562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25" name="Connecteur droit 624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6" name="Connecteur droit 625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8" name="Groupe 597"/>
                  <p:cNvGrpSpPr/>
                  <p:nvPr/>
                </p:nvGrpSpPr>
                <p:grpSpPr>
                  <a:xfrm flipH="1">
                    <a:off x="6081244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23" name="Connecteur droit 622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4" name="Connecteur droit 623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9" name="Groupe 598"/>
                  <p:cNvGrpSpPr/>
                  <p:nvPr/>
                </p:nvGrpSpPr>
                <p:grpSpPr>
                  <a:xfrm flipH="1">
                    <a:off x="6238608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21" name="Connecteur droit 620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2" name="Connecteur droit 621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00" name="Groupe 599"/>
                  <p:cNvGrpSpPr/>
                  <p:nvPr/>
                </p:nvGrpSpPr>
                <p:grpSpPr>
                  <a:xfrm flipH="1">
                    <a:off x="6395962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19" name="Connecteur droit 618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0" name="Connecteur droit 619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01" name="Groupe 600"/>
                  <p:cNvGrpSpPr/>
                  <p:nvPr/>
                </p:nvGrpSpPr>
                <p:grpSpPr>
                  <a:xfrm flipH="1">
                    <a:off x="5530470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17" name="Connecteur droit 616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8" name="Connecteur droit 617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02" name="Groupe 601"/>
                  <p:cNvGrpSpPr/>
                  <p:nvPr/>
                </p:nvGrpSpPr>
                <p:grpSpPr>
                  <a:xfrm flipH="1">
                    <a:off x="5687834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15" name="Connecteur droit 614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6" name="Connecteur droit 615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03" name="Groupe 602"/>
                  <p:cNvGrpSpPr/>
                  <p:nvPr/>
                </p:nvGrpSpPr>
                <p:grpSpPr>
                  <a:xfrm flipH="1">
                    <a:off x="5845198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13" name="Connecteur droit 612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4" name="Connecteur droit 613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04" name="Groupe 603"/>
                  <p:cNvGrpSpPr/>
                  <p:nvPr/>
                </p:nvGrpSpPr>
                <p:grpSpPr>
                  <a:xfrm flipH="1">
                    <a:off x="5923880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11" name="Connecteur droit 610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2" name="Connecteur droit 611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05" name="Groupe 604"/>
                  <p:cNvGrpSpPr/>
                  <p:nvPr/>
                </p:nvGrpSpPr>
                <p:grpSpPr>
                  <a:xfrm flipH="1">
                    <a:off x="6159926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09" name="Connecteur droit 608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0" name="Connecteur droit 609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06" name="Groupe 605"/>
                  <p:cNvGrpSpPr/>
                  <p:nvPr/>
                </p:nvGrpSpPr>
                <p:grpSpPr>
                  <a:xfrm flipH="1">
                    <a:off x="6317290" y="3111498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607" name="Connecteur droit 606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8" name="Connecteur droit 607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8B3A3A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525" name="Groupe 524"/>
              <p:cNvGrpSpPr/>
              <p:nvPr/>
            </p:nvGrpSpPr>
            <p:grpSpPr>
              <a:xfrm>
                <a:off x="4530778" y="3769849"/>
                <a:ext cx="1530948" cy="72000"/>
                <a:chOff x="4530778" y="3771850"/>
                <a:chExt cx="1530948" cy="72000"/>
              </a:xfrm>
            </p:grpSpPr>
            <p:grpSp>
              <p:nvGrpSpPr>
                <p:cNvPr id="526" name="Groupe 525"/>
                <p:cNvGrpSpPr/>
                <p:nvPr/>
              </p:nvGrpSpPr>
              <p:grpSpPr>
                <a:xfrm>
                  <a:off x="5474952" y="3771850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79" name="Connecteur droit 578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Connecteur droit 579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7" name="Groupe 526"/>
                <p:cNvGrpSpPr/>
                <p:nvPr/>
              </p:nvGrpSpPr>
              <p:grpSpPr>
                <a:xfrm>
                  <a:off x="5710998" y="3771850"/>
                  <a:ext cx="350728" cy="72000"/>
                  <a:chOff x="5710998" y="3771850"/>
                  <a:chExt cx="350728" cy="72000"/>
                </a:xfrm>
              </p:grpSpPr>
              <p:grpSp>
                <p:nvGrpSpPr>
                  <p:cNvPr id="564" name="Groupe 563"/>
                  <p:cNvGrpSpPr/>
                  <p:nvPr/>
                </p:nvGrpSpPr>
                <p:grpSpPr>
                  <a:xfrm>
                    <a:off x="5868362" y="3771850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577" name="Connecteur droit 576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4F94CD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8" name="Connecteur droit 577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4F94CD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65" name="Groupe 564"/>
                  <p:cNvGrpSpPr/>
                  <p:nvPr/>
                </p:nvGrpSpPr>
                <p:grpSpPr>
                  <a:xfrm>
                    <a:off x="5789680" y="3771850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575" name="Connecteur droit 574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4F94CD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6" name="Connecteur droit 575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4F94CD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66" name="Groupe 565"/>
                  <p:cNvGrpSpPr/>
                  <p:nvPr/>
                </p:nvGrpSpPr>
                <p:grpSpPr>
                  <a:xfrm>
                    <a:off x="6025726" y="3771850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573" name="Connecteur droit 572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4F94CD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4" name="Connecteur droit 573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4F94CD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67" name="Groupe 566"/>
                  <p:cNvGrpSpPr/>
                  <p:nvPr/>
                </p:nvGrpSpPr>
                <p:grpSpPr>
                  <a:xfrm>
                    <a:off x="5947044" y="3771850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571" name="Connecteur droit 570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4F94CD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2" name="Connecteur droit 571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4F94CD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68" name="Groupe 567"/>
                  <p:cNvGrpSpPr/>
                  <p:nvPr/>
                </p:nvGrpSpPr>
                <p:grpSpPr>
                  <a:xfrm>
                    <a:off x="5710998" y="3771850"/>
                    <a:ext cx="36000" cy="72000"/>
                    <a:chOff x="7938380" y="1353022"/>
                    <a:chExt cx="307818" cy="499412"/>
                  </a:xfrm>
                </p:grpSpPr>
                <p:cxnSp>
                  <p:nvCxnSpPr>
                    <p:cNvPr id="569" name="Connecteur droit 568"/>
                    <p:cNvCxnSpPr/>
                    <p:nvPr/>
                  </p:nvCxnSpPr>
                  <p:spPr>
                    <a:xfrm>
                      <a:off x="7938380" y="1353022"/>
                      <a:ext cx="307818" cy="256381"/>
                    </a:xfrm>
                    <a:prstGeom prst="line">
                      <a:avLst/>
                    </a:prstGeom>
                    <a:ln>
                      <a:solidFill>
                        <a:srgbClr val="4F94CD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0" name="Connecteur droit 569"/>
                    <p:cNvCxnSpPr/>
                    <p:nvPr/>
                  </p:nvCxnSpPr>
                  <p:spPr>
                    <a:xfrm flipV="1">
                      <a:off x="7938380" y="1596054"/>
                      <a:ext cx="307818" cy="256380"/>
                    </a:xfrm>
                    <a:prstGeom prst="line">
                      <a:avLst/>
                    </a:prstGeom>
                    <a:ln>
                      <a:solidFill>
                        <a:srgbClr val="4F94CD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28" name="Groupe 527"/>
                <p:cNvGrpSpPr/>
                <p:nvPr/>
              </p:nvGrpSpPr>
              <p:grpSpPr>
                <a:xfrm>
                  <a:off x="5317588" y="3771850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62" name="Connecteur droit 561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Connecteur droit 562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9" name="Groupe 528"/>
                <p:cNvGrpSpPr/>
                <p:nvPr/>
              </p:nvGrpSpPr>
              <p:grpSpPr>
                <a:xfrm>
                  <a:off x="5160224" y="3771850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60" name="Connecteur droit 559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Connecteur droit 560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0" name="Groupe 529"/>
                <p:cNvGrpSpPr/>
                <p:nvPr/>
              </p:nvGrpSpPr>
              <p:grpSpPr>
                <a:xfrm>
                  <a:off x="4924178" y="3771850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58" name="Connecteur droit 557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Connecteur droit 558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1" name="Groupe 530"/>
                <p:cNvGrpSpPr/>
                <p:nvPr/>
              </p:nvGrpSpPr>
              <p:grpSpPr>
                <a:xfrm>
                  <a:off x="4845496" y="3771850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56" name="Connecteur droit 555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Connecteur droit 556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2" name="Groupe 531"/>
                <p:cNvGrpSpPr/>
                <p:nvPr/>
              </p:nvGrpSpPr>
              <p:grpSpPr>
                <a:xfrm>
                  <a:off x="4688132" y="3771850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54" name="Connecteur droit 553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Connecteur droit 554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3" name="Groupe 532"/>
                <p:cNvGrpSpPr/>
                <p:nvPr/>
              </p:nvGrpSpPr>
              <p:grpSpPr>
                <a:xfrm>
                  <a:off x="4530778" y="3771850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52" name="Connecteur droit 551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3" name="Connecteur droit 552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4" name="Groupe 533"/>
                <p:cNvGrpSpPr/>
                <p:nvPr/>
              </p:nvGrpSpPr>
              <p:grpSpPr>
                <a:xfrm>
                  <a:off x="5396270" y="3771850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50" name="Connecteur droit 549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1" name="Connecteur droit 550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5" name="Groupe 534"/>
                <p:cNvGrpSpPr/>
                <p:nvPr/>
              </p:nvGrpSpPr>
              <p:grpSpPr>
                <a:xfrm>
                  <a:off x="5238906" y="3771850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48" name="Connecteur droit 547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9" name="Connecteur droit 548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6" name="Groupe 535"/>
                <p:cNvGrpSpPr/>
                <p:nvPr/>
              </p:nvGrpSpPr>
              <p:grpSpPr>
                <a:xfrm>
                  <a:off x="5081542" y="3771850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46" name="Connecteur droit 545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Connecteur droit 546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7" name="Groupe 536"/>
                <p:cNvGrpSpPr/>
                <p:nvPr/>
              </p:nvGrpSpPr>
              <p:grpSpPr>
                <a:xfrm>
                  <a:off x="5002860" y="3771850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44" name="Connecteur droit 543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Connecteur droit 544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8" name="Groupe 537"/>
                <p:cNvGrpSpPr/>
                <p:nvPr/>
              </p:nvGrpSpPr>
              <p:grpSpPr>
                <a:xfrm>
                  <a:off x="4766814" y="3771850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42" name="Connecteur droit 541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3" name="Connecteur droit 542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9" name="Groupe 538"/>
                <p:cNvGrpSpPr/>
                <p:nvPr/>
              </p:nvGrpSpPr>
              <p:grpSpPr>
                <a:xfrm>
                  <a:off x="4609450" y="3771850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40" name="Connecteur droit 539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1" name="Connecteur droit 540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1" name="Rectangle 678"/>
            <p:cNvSpPr>
              <a:spLocks noChangeArrowheads="1"/>
            </p:cNvSpPr>
            <p:nvPr/>
          </p:nvSpPr>
          <p:spPr bwMode="auto">
            <a:xfrm>
              <a:off x="514351" y="2871334"/>
              <a:ext cx="3835578" cy="508454"/>
            </a:xfrm>
            <a:prstGeom prst="rect">
              <a:avLst/>
            </a:prstGeom>
            <a:solidFill>
              <a:srgbClr val="F2F2F2"/>
            </a:solidFill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2" name="Groupe 11"/>
            <p:cNvGrpSpPr/>
            <p:nvPr/>
          </p:nvGrpSpPr>
          <p:grpSpPr>
            <a:xfrm>
              <a:off x="532607" y="3085191"/>
              <a:ext cx="3729537" cy="72000"/>
              <a:chOff x="532607" y="3082810"/>
              <a:chExt cx="3729537" cy="72000"/>
            </a:xfrm>
          </p:grpSpPr>
          <p:grpSp>
            <p:nvGrpSpPr>
              <p:cNvPr id="378" name="Groupe 377"/>
              <p:cNvGrpSpPr/>
              <p:nvPr/>
            </p:nvGrpSpPr>
            <p:grpSpPr>
              <a:xfrm flipH="1">
                <a:off x="2416468" y="3082810"/>
                <a:ext cx="1845676" cy="72000"/>
                <a:chOff x="4586286" y="3111498"/>
                <a:chExt cx="1845676" cy="72000"/>
              </a:xfrm>
            </p:grpSpPr>
            <p:grpSp>
              <p:nvGrpSpPr>
                <p:cNvPr id="452" name="Groupe 451"/>
                <p:cNvGrpSpPr/>
                <p:nvPr/>
              </p:nvGrpSpPr>
              <p:grpSpPr>
                <a:xfrm flipH="1">
                  <a:off x="4664968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22" name="Connecteur droit 521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3" name="Connecteur droit 522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3" name="Groupe 452"/>
                <p:cNvGrpSpPr/>
                <p:nvPr/>
              </p:nvGrpSpPr>
              <p:grpSpPr>
                <a:xfrm flipH="1">
                  <a:off x="4822332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20" name="Connecteur droit 519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Connecteur droit 520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4" name="Groupe 453"/>
                <p:cNvGrpSpPr/>
                <p:nvPr/>
              </p:nvGrpSpPr>
              <p:grpSpPr>
                <a:xfrm flipH="1">
                  <a:off x="5058378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18" name="Connecteur droit 517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Connecteur droit 518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5" name="Groupe 454"/>
                <p:cNvGrpSpPr/>
                <p:nvPr/>
              </p:nvGrpSpPr>
              <p:grpSpPr>
                <a:xfrm flipH="1">
                  <a:off x="5137060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16" name="Connecteur droit 515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Connecteur droit 516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6" name="Groupe 455"/>
                <p:cNvGrpSpPr/>
                <p:nvPr/>
              </p:nvGrpSpPr>
              <p:grpSpPr>
                <a:xfrm flipH="1">
                  <a:off x="5294424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14" name="Connecteur droit 513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Connecteur droit 514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7" name="Groupe 456"/>
                <p:cNvGrpSpPr/>
                <p:nvPr/>
              </p:nvGrpSpPr>
              <p:grpSpPr>
                <a:xfrm flipH="1">
                  <a:off x="5451788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12" name="Connecteur droit 511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3" name="Connecteur droit 512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8" name="Groupe 457"/>
                <p:cNvGrpSpPr/>
                <p:nvPr/>
              </p:nvGrpSpPr>
              <p:grpSpPr>
                <a:xfrm flipH="1">
                  <a:off x="4586286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10" name="Connecteur droit 509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1" name="Connecteur droit 510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9" name="Groupe 458"/>
                <p:cNvGrpSpPr/>
                <p:nvPr/>
              </p:nvGrpSpPr>
              <p:grpSpPr>
                <a:xfrm flipH="1">
                  <a:off x="4743650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08" name="Connecteur droit 507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9" name="Connecteur droit 508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0" name="Groupe 459"/>
                <p:cNvGrpSpPr/>
                <p:nvPr/>
              </p:nvGrpSpPr>
              <p:grpSpPr>
                <a:xfrm flipH="1">
                  <a:off x="4901014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06" name="Connecteur droit 505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Connecteur droit 506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1" name="Groupe 460"/>
                <p:cNvGrpSpPr/>
                <p:nvPr/>
              </p:nvGrpSpPr>
              <p:grpSpPr>
                <a:xfrm flipH="1">
                  <a:off x="4979696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04" name="Connecteur droit 503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Connecteur droit 504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2" name="Groupe 461"/>
                <p:cNvGrpSpPr/>
                <p:nvPr/>
              </p:nvGrpSpPr>
              <p:grpSpPr>
                <a:xfrm flipH="1">
                  <a:off x="5215742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02" name="Connecteur droit 501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3" name="Connecteur droit 502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3" name="Groupe 462"/>
                <p:cNvGrpSpPr/>
                <p:nvPr/>
              </p:nvGrpSpPr>
              <p:grpSpPr>
                <a:xfrm flipH="1">
                  <a:off x="5373106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500" name="Connecteur droit 499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1" name="Connecteur droit 500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4" name="Groupe 463"/>
                <p:cNvGrpSpPr/>
                <p:nvPr/>
              </p:nvGrpSpPr>
              <p:grpSpPr>
                <a:xfrm flipH="1">
                  <a:off x="5609152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98" name="Connecteur droit 497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9" name="Connecteur droit 498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5" name="Groupe 464"/>
                <p:cNvGrpSpPr/>
                <p:nvPr/>
              </p:nvGrpSpPr>
              <p:grpSpPr>
                <a:xfrm flipH="1">
                  <a:off x="5766516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96" name="Connecteur droit 495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7" name="Connecteur droit 496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6" name="Groupe 465"/>
                <p:cNvGrpSpPr/>
                <p:nvPr/>
              </p:nvGrpSpPr>
              <p:grpSpPr>
                <a:xfrm flipH="1">
                  <a:off x="6002562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94" name="Connecteur droit 493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5" name="Connecteur droit 494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7" name="Groupe 466"/>
                <p:cNvGrpSpPr/>
                <p:nvPr/>
              </p:nvGrpSpPr>
              <p:grpSpPr>
                <a:xfrm flipH="1">
                  <a:off x="6081244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92" name="Connecteur droit 491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3" name="Connecteur droit 492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8" name="Groupe 467"/>
                <p:cNvGrpSpPr/>
                <p:nvPr/>
              </p:nvGrpSpPr>
              <p:grpSpPr>
                <a:xfrm flipH="1">
                  <a:off x="6238608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90" name="Connecteur droit 489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1" name="Connecteur droit 490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9" name="Groupe 468"/>
                <p:cNvGrpSpPr/>
                <p:nvPr/>
              </p:nvGrpSpPr>
              <p:grpSpPr>
                <a:xfrm flipH="1">
                  <a:off x="6395962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88" name="Connecteur droit 487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9" name="Connecteur droit 488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0" name="Groupe 469"/>
                <p:cNvGrpSpPr/>
                <p:nvPr/>
              </p:nvGrpSpPr>
              <p:grpSpPr>
                <a:xfrm flipH="1">
                  <a:off x="5530470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86" name="Connecteur droit 485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Connecteur droit 486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1" name="Groupe 470"/>
                <p:cNvGrpSpPr/>
                <p:nvPr/>
              </p:nvGrpSpPr>
              <p:grpSpPr>
                <a:xfrm flipH="1">
                  <a:off x="5687834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84" name="Connecteur droit 483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Connecteur droit 484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2" name="Groupe 471"/>
                <p:cNvGrpSpPr/>
                <p:nvPr/>
              </p:nvGrpSpPr>
              <p:grpSpPr>
                <a:xfrm flipH="1">
                  <a:off x="5845198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82" name="Connecteur droit 481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3" name="Connecteur droit 482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3" name="Groupe 472"/>
                <p:cNvGrpSpPr/>
                <p:nvPr/>
              </p:nvGrpSpPr>
              <p:grpSpPr>
                <a:xfrm flipH="1">
                  <a:off x="5923880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80" name="Connecteur droit 479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1" name="Connecteur droit 480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4" name="Groupe 473"/>
                <p:cNvGrpSpPr/>
                <p:nvPr/>
              </p:nvGrpSpPr>
              <p:grpSpPr>
                <a:xfrm flipH="1">
                  <a:off x="6159926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78" name="Connecteur droit 477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9" name="Connecteur droit 478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5" name="Groupe 474"/>
                <p:cNvGrpSpPr/>
                <p:nvPr/>
              </p:nvGrpSpPr>
              <p:grpSpPr>
                <a:xfrm flipH="1">
                  <a:off x="6317290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76" name="Connecteur droit 475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7" name="Connecteur droit 476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79" name="Groupe 378"/>
              <p:cNvGrpSpPr/>
              <p:nvPr/>
            </p:nvGrpSpPr>
            <p:grpSpPr>
              <a:xfrm flipH="1">
                <a:off x="532607" y="3082810"/>
                <a:ext cx="1845676" cy="72000"/>
                <a:chOff x="4586286" y="3111498"/>
                <a:chExt cx="1845676" cy="72000"/>
              </a:xfrm>
            </p:grpSpPr>
            <p:grpSp>
              <p:nvGrpSpPr>
                <p:cNvPr id="380" name="Groupe 379"/>
                <p:cNvGrpSpPr/>
                <p:nvPr/>
              </p:nvGrpSpPr>
              <p:grpSpPr>
                <a:xfrm flipH="1">
                  <a:off x="4664968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50" name="Connecteur droit 449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Connecteur droit 450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1" name="Groupe 380"/>
                <p:cNvGrpSpPr/>
                <p:nvPr/>
              </p:nvGrpSpPr>
              <p:grpSpPr>
                <a:xfrm flipH="1">
                  <a:off x="4822332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48" name="Connecteur droit 447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Connecteur droit 448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2" name="Groupe 381"/>
                <p:cNvGrpSpPr/>
                <p:nvPr/>
              </p:nvGrpSpPr>
              <p:grpSpPr>
                <a:xfrm flipH="1">
                  <a:off x="5058378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46" name="Connecteur droit 445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7" name="Connecteur droit 446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3" name="Groupe 382"/>
                <p:cNvGrpSpPr/>
                <p:nvPr/>
              </p:nvGrpSpPr>
              <p:grpSpPr>
                <a:xfrm flipH="1">
                  <a:off x="5137060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44" name="Connecteur droit 443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5" name="Connecteur droit 444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4" name="Groupe 383"/>
                <p:cNvGrpSpPr/>
                <p:nvPr/>
              </p:nvGrpSpPr>
              <p:grpSpPr>
                <a:xfrm flipH="1">
                  <a:off x="5294424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42" name="Connecteur droit 441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3" name="Connecteur droit 442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5" name="Groupe 384"/>
                <p:cNvGrpSpPr/>
                <p:nvPr/>
              </p:nvGrpSpPr>
              <p:grpSpPr>
                <a:xfrm flipH="1">
                  <a:off x="5451788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40" name="Connecteur droit 439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1" name="Connecteur droit 440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6" name="Groupe 385"/>
                <p:cNvGrpSpPr/>
                <p:nvPr/>
              </p:nvGrpSpPr>
              <p:grpSpPr>
                <a:xfrm flipH="1">
                  <a:off x="4586286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38" name="Connecteur droit 437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9" name="Connecteur droit 438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7" name="Groupe 386"/>
                <p:cNvGrpSpPr/>
                <p:nvPr/>
              </p:nvGrpSpPr>
              <p:grpSpPr>
                <a:xfrm flipH="1">
                  <a:off x="4743650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36" name="Connecteur droit 435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7" name="Connecteur droit 436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8" name="Groupe 387"/>
                <p:cNvGrpSpPr/>
                <p:nvPr/>
              </p:nvGrpSpPr>
              <p:grpSpPr>
                <a:xfrm flipH="1">
                  <a:off x="4901014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34" name="Connecteur droit 433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5" name="Connecteur droit 434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9" name="Groupe 388"/>
                <p:cNvGrpSpPr/>
                <p:nvPr/>
              </p:nvGrpSpPr>
              <p:grpSpPr>
                <a:xfrm flipH="1">
                  <a:off x="4979696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32" name="Connecteur droit 431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3" name="Connecteur droit 432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0" name="Groupe 389"/>
                <p:cNvGrpSpPr/>
                <p:nvPr/>
              </p:nvGrpSpPr>
              <p:grpSpPr>
                <a:xfrm flipH="1">
                  <a:off x="5215742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30" name="Connecteur droit 429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1" name="Connecteur droit 430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1" name="Groupe 390"/>
                <p:cNvGrpSpPr/>
                <p:nvPr/>
              </p:nvGrpSpPr>
              <p:grpSpPr>
                <a:xfrm flipH="1">
                  <a:off x="5373106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28" name="Connecteur droit 427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9" name="Connecteur droit 428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2" name="Groupe 391"/>
                <p:cNvGrpSpPr/>
                <p:nvPr/>
              </p:nvGrpSpPr>
              <p:grpSpPr>
                <a:xfrm flipH="1">
                  <a:off x="5609152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26" name="Connecteur droit 425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7" name="Connecteur droit 426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3" name="Groupe 392"/>
                <p:cNvGrpSpPr/>
                <p:nvPr/>
              </p:nvGrpSpPr>
              <p:grpSpPr>
                <a:xfrm flipH="1">
                  <a:off x="5766516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24" name="Connecteur droit 423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5" name="Connecteur droit 424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4" name="Groupe 393"/>
                <p:cNvGrpSpPr/>
                <p:nvPr/>
              </p:nvGrpSpPr>
              <p:grpSpPr>
                <a:xfrm flipH="1">
                  <a:off x="6002562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22" name="Connecteur droit 421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3" name="Connecteur droit 422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5" name="Groupe 394"/>
                <p:cNvGrpSpPr/>
                <p:nvPr/>
              </p:nvGrpSpPr>
              <p:grpSpPr>
                <a:xfrm flipH="1">
                  <a:off x="6081244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20" name="Connecteur droit 419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1" name="Connecteur droit 420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6" name="Groupe 395"/>
                <p:cNvGrpSpPr/>
                <p:nvPr/>
              </p:nvGrpSpPr>
              <p:grpSpPr>
                <a:xfrm flipH="1">
                  <a:off x="6238608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18" name="Connecteur droit 417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9" name="Connecteur droit 418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7" name="Groupe 396"/>
                <p:cNvGrpSpPr/>
                <p:nvPr/>
              </p:nvGrpSpPr>
              <p:grpSpPr>
                <a:xfrm flipH="1">
                  <a:off x="6395962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16" name="Connecteur droit 415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7" name="Connecteur droit 416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8" name="Groupe 397"/>
                <p:cNvGrpSpPr/>
                <p:nvPr/>
              </p:nvGrpSpPr>
              <p:grpSpPr>
                <a:xfrm flipH="1">
                  <a:off x="5530470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14" name="Connecteur droit 413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5" name="Connecteur droit 414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9" name="Groupe 398"/>
                <p:cNvGrpSpPr/>
                <p:nvPr/>
              </p:nvGrpSpPr>
              <p:grpSpPr>
                <a:xfrm flipH="1">
                  <a:off x="5687834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12" name="Connecteur droit 411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3" name="Connecteur droit 412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0" name="Groupe 399"/>
                <p:cNvGrpSpPr/>
                <p:nvPr/>
              </p:nvGrpSpPr>
              <p:grpSpPr>
                <a:xfrm flipH="1">
                  <a:off x="5845198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10" name="Connecteur droit 409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1" name="Connecteur droit 410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1" name="Groupe 400"/>
                <p:cNvGrpSpPr/>
                <p:nvPr/>
              </p:nvGrpSpPr>
              <p:grpSpPr>
                <a:xfrm flipH="1">
                  <a:off x="5923880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08" name="Connecteur droit 407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9" name="Connecteur droit 408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2" name="Groupe 401"/>
                <p:cNvGrpSpPr/>
                <p:nvPr/>
              </p:nvGrpSpPr>
              <p:grpSpPr>
                <a:xfrm flipH="1">
                  <a:off x="6159926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06" name="Connecteur droit 405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7" name="Connecteur droit 406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03" name="Groupe 402"/>
                <p:cNvGrpSpPr/>
                <p:nvPr/>
              </p:nvGrpSpPr>
              <p:grpSpPr>
                <a:xfrm flipH="1">
                  <a:off x="6317290" y="3111498"/>
                  <a:ext cx="36000" cy="72000"/>
                  <a:chOff x="7938380" y="1353022"/>
                  <a:chExt cx="307818" cy="499412"/>
                </a:xfrm>
              </p:grpSpPr>
              <p:cxnSp>
                <p:nvCxnSpPr>
                  <p:cNvPr id="404" name="Connecteur droit 403"/>
                  <p:cNvCxnSpPr/>
                  <p:nvPr/>
                </p:nvCxnSpPr>
                <p:spPr>
                  <a:xfrm>
                    <a:off x="7938380" y="1353022"/>
                    <a:ext cx="307818" cy="256381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5" name="Connecteur droit 404"/>
                  <p:cNvCxnSpPr/>
                  <p:nvPr/>
                </p:nvCxnSpPr>
                <p:spPr>
                  <a:xfrm flipV="1">
                    <a:off x="7938380" y="1596054"/>
                    <a:ext cx="307818" cy="256380"/>
                  </a:xfrm>
                  <a:prstGeom prst="line">
                    <a:avLst/>
                  </a:prstGeom>
                  <a:ln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3" name="Rectangle 3077"/>
            <p:cNvSpPr>
              <a:spLocks noChangeArrowheads="1"/>
            </p:cNvSpPr>
            <p:nvPr/>
          </p:nvSpPr>
          <p:spPr bwMode="auto">
            <a:xfrm>
              <a:off x="4578350" y="2871334"/>
              <a:ext cx="1879600" cy="508454"/>
            </a:xfrm>
            <a:prstGeom prst="rect">
              <a:avLst/>
            </a:prstGeom>
            <a:solidFill>
              <a:srgbClr val="F2F2F2"/>
            </a:solidFill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4" name="Groupe 13"/>
            <p:cNvGrpSpPr/>
            <p:nvPr/>
          </p:nvGrpSpPr>
          <p:grpSpPr>
            <a:xfrm>
              <a:off x="4591048" y="3085307"/>
              <a:ext cx="1845676" cy="72000"/>
              <a:chOff x="4586286" y="3111498"/>
              <a:chExt cx="1845676" cy="72000"/>
            </a:xfrm>
          </p:grpSpPr>
          <p:grpSp>
            <p:nvGrpSpPr>
              <p:cNvPr id="306" name="Groupe 305"/>
              <p:cNvGrpSpPr/>
              <p:nvPr/>
            </p:nvGrpSpPr>
            <p:grpSpPr>
              <a:xfrm flipH="1">
                <a:off x="4664968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76" name="Connecteur droit 375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Connecteur droit 376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Groupe 306"/>
              <p:cNvGrpSpPr/>
              <p:nvPr/>
            </p:nvGrpSpPr>
            <p:grpSpPr>
              <a:xfrm flipH="1">
                <a:off x="4822332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74" name="Connecteur droit 373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Connecteur droit 374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8" name="Groupe 307"/>
              <p:cNvGrpSpPr/>
              <p:nvPr/>
            </p:nvGrpSpPr>
            <p:grpSpPr>
              <a:xfrm flipH="1">
                <a:off x="5058378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72" name="Connecteur droit 371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Connecteur droit 372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9" name="Groupe 308"/>
              <p:cNvGrpSpPr/>
              <p:nvPr/>
            </p:nvGrpSpPr>
            <p:grpSpPr>
              <a:xfrm flipH="1">
                <a:off x="5137060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70" name="Connecteur droit 369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Connecteur droit 370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0" name="Groupe 309"/>
              <p:cNvGrpSpPr/>
              <p:nvPr/>
            </p:nvGrpSpPr>
            <p:grpSpPr>
              <a:xfrm flipH="1">
                <a:off x="5294424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68" name="Connecteur droit 367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Connecteur droit 368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1" name="Groupe 310"/>
              <p:cNvGrpSpPr/>
              <p:nvPr/>
            </p:nvGrpSpPr>
            <p:grpSpPr>
              <a:xfrm flipH="1">
                <a:off x="5451788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66" name="Connecteur droit 365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Connecteur droit 366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2" name="Groupe 311"/>
              <p:cNvGrpSpPr/>
              <p:nvPr/>
            </p:nvGrpSpPr>
            <p:grpSpPr>
              <a:xfrm flipH="1">
                <a:off x="4586286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64" name="Connecteur droit 363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Connecteur droit 364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3" name="Groupe 312"/>
              <p:cNvGrpSpPr/>
              <p:nvPr/>
            </p:nvGrpSpPr>
            <p:grpSpPr>
              <a:xfrm flipH="1">
                <a:off x="4743650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62" name="Connecteur droit 361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Connecteur droit 362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4" name="Groupe 313"/>
              <p:cNvGrpSpPr/>
              <p:nvPr/>
            </p:nvGrpSpPr>
            <p:grpSpPr>
              <a:xfrm flipH="1">
                <a:off x="4901014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60" name="Connecteur droit 359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Connecteur droit 360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5" name="Groupe 314"/>
              <p:cNvGrpSpPr/>
              <p:nvPr/>
            </p:nvGrpSpPr>
            <p:grpSpPr>
              <a:xfrm flipH="1">
                <a:off x="4979696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58" name="Connecteur droit 357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Connecteur droit 358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6" name="Groupe 315"/>
              <p:cNvGrpSpPr/>
              <p:nvPr/>
            </p:nvGrpSpPr>
            <p:grpSpPr>
              <a:xfrm flipH="1">
                <a:off x="5215742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56" name="Connecteur droit 355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Connecteur droit 356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Groupe 316"/>
              <p:cNvGrpSpPr/>
              <p:nvPr/>
            </p:nvGrpSpPr>
            <p:grpSpPr>
              <a:xfrm flipH="1">
                <a:off x="5373106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54" name="Connecteur droit 353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Connecteur droit 354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8" name="Groupe 317"/>
              <p:cNvGrpSpPr/>
              <p:nvPr/>
            </p:nvGrpSpPr>
            <p:grpSpPr>
              <a:xfrm flipH="1">
                <a:off x="5609152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52" name="Connecteur droit 351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Connecteur droit 352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9" name="Groupe 318"/>
              <p:cNvGrpSpPr/>
              <p:nvPr/>
            </p:nvGrpSpPr>
            <p:grpSpPr>
              <a:xfrm flipH="1">
                <a:off x="5766516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50" name="Connecteur droit 349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Connecteur droit 350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0" name="Groupe 319"/>
              <p:cNvGrpSpPr/>
              <p:nvPr/>
            </p:nvGrpSpPr>
            <p:grpSpPr>
              <a:xfrm flipH="1">
                <a:off x="6002562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48" name="Connecteur droit 347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Connecteur droit 348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1" name="Groupe 320"/>
              <p:cNvGrpSpPr/>
              <p:nvPr/>
            </p:nvGrpSpPr>
            <p:grpSpPr>
              <a:xfrm flipH="1">
                <a:off x="6081244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46" name="Connecteur droit 345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Connecteur droit 346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2" name="Groupe 321"/>
              <p:cNvGrpSpPr/>
              <p:nvPr/>
            </p:nvGrpSpPr>
            <p:grpSpPr>
              <a:xfrm flipH="1">
                <a:off x="6238608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44" name="Connecteur droit 343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Connecteur droit 344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3" name="Groupe 322"/>
              <p:cNvGrpSpPr/>
              <p:nvPr/>
            </p:nvGrpSpPr>
            <p:grpSpPr>
              <a:xfrm flipH="1">
                <a:off x="6395962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42" name="Connecteur droit 341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Connecteur droit 342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4" name="Groupe 323"/>
              <p:cNvGrpSpPr/>
              <p:nvPr/>
            </p:nvGrpSpPr>
            <p:grpSpPr>
              <a:xfrm flipH="1">
                <a:off x="5530470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40" name="Connecteur droit 339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Connecteur droit 340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5" name="Groupe 324"/>
              <p:cNvGrpSpPr/>
              <p:nvPr/>
            </p:nvGrpSpPr>
            <p:grpSpPr>
              <a:xfrm flipH="1">
                <a:off x="5687834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38" name="Connecteur droit 337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Connecteur droit 338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6" name="Groupe 325"/>
              <p:cNvGrpSpPr/>
              <p:nvPr/>
            </p:nvGrpSpPr>
            <p:grpSpPr>
              <a:xfrm flipH="1">
                <a:off x="5845198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36" name="Connecteur droit 335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Connecteur droit 336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7" name="Groupe 326"/>
              <p:cNvGrpSpPr/>
              <p:nvPr/>
            </p:nvGrpSpPr>
            <p:grpSpPr>
              <a:xfrm flipH="1">
                <a:off x="5923880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34" name="Connecteur droit 333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Connecteur droit 334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8" name="Groupe 327"/>
              <p:cNvGrpSpPr/>
              <p:nvPr/>
            </p:nvGrpSpPr>
            <p:grpSpPr>
              <a:xfrm flipH="1">
                <a:off x="6159926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32" name="Connecteur droit 331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Connecteur droit 332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9" name="Groupe 328"/>
              <p:cNvGrpSpPr/>
              <p:nvPr/>
            </p:nvGrpSpPr>
            <p:grpSpPr>
              <a:xfrm flipH="1">
                <a:off x="6317290" y="3111498"/>
                <a:ext cx="36000" cy="72000"/>
                <a:chOff x="7938380" y="1353022"/>
                <a:chExt cx="307818" cy="499412"/>
              </a:xfrm>
            </p:grpSpPr>
            <p:cxnSp>
              <p:nvCxnSpPr>
                <p:cNvPr id="330" name="Connecteur droit 329"/>
                <p:cNvCxnSpPr/>
                <p:nvPr/>
              </p:nvCxnSpPr>
              <p:spPr>
                <a:xfrm>
                  <a:off x="7938380" y="1353022"/>
                  <a:ext cx="307818" cy="25638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Connecteur droit 330"/>
                <p:cNvCxnSpPr/>
                <p:nvPr/>
              </p:nvCxnSpPr>
              <p:spPr>
                <a:xfrm flipV="1">
                  <a:off x="7938380" y="1596054"/>
                  <a:ext cx="307818" cy="25638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" name="Freeform 679"/>
            <p:cNvSpPr>
              <a:spLocks noEditPoints="1"/>
            </p:cNvSpPr>
            <p:nvPr/>
          </p:nvSpPr>
          <p:spPr bwMode="auto">
            <a:xfrm>
              <a:off x="565150" y="2781300"/>
              <a:ext cx="0" cy="563563"/>
            </a:xfrm>
            <a:custGeom>
              <a:avLst/>
              <a:gdLst>
                <a:gd name="T0" fmla="*/ 66 h 66"/>
                <a:gd name="T1" fmla="*/ 62 h 66"/>
                <a:gd name="T2" fmla="*/ 58 h 66"/>
                <a:gd name="T3" fmla="*/ 54 h 66"/>
                <a:gd name="T4" fmla="*/ 50 h 66"/>
                <a:gd name="T5" fmla="*/ 46 h 66"/>
                <a:gd name="T6" fmla="*/ 42 h 66"/>
                <a:gd name="T7" fmla="*/ 38 h 66"/>
                <a:gd name="T8" fmla="*/ 34 h 66"/>
                <a:gd name="T9" fmla="*/ 30 h 66"/>
                <a:gd name="T10" fmla="*/ 26 h 66"/>
                <a:gd name="T11" fmla="*/ 22 h 66"/>
                <a:gd name="T12" fmla="*/ 18 h 66"/>
                <a:gd name="T13" fmla="*/ 14 h 66"/>
                <a:gd name="T14" fmla="*/ 10 h 66"/>
                <a:gd name="T15" fmla="*/ 6 h 66"/>
                <a:gd name="T16" fmla="*/ 2 h 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</a:cxnLst>
              <a:rect l="0" t="0" r="r" b="b"/>
              <a:pathLst>
                <a:path h="66">
                  <a:moveTo>
                    <a:pt x="0" y="62"/>
                  </a:moveTo>
                  <a:lnTo>
                    <a:pt x="0" y="58"/>
                  </a:lnTo>
                  <a:moveTo>
                    <a:pt x="0" y="54"/>
                  </a:moveTo>
                  <a:lnTo>
                    <a:pt x="0" y="50"/>
                  </a:lnTo>
                  <a:moveTo>
                    <a:pt x="0" y="46"/>
                  </a:moveTo>
                  <a:lnTo>
                    <a:pt x="0" y="42"/>
                  </a:lnTo>
                  <a:moveTo>
                    <a:pt x="0" y="38"/>
                  </a:moveTo>
                  <a:lnTo>
                    <a:pt x="0" y="34"/>
                  </a:lnTo>
                  <a:moveTo>
                    <a:pt x="0" y="30"/>
                  </a:moveTo>
                  <a:lnTo>
                    <a:pt x="0" y="26"/>
                  </a:lnTo>
                  <a:moveTo>
                    <a:pt x="0" y="22"/>
                  </a:moveTo>
                  <a:lnTo>
                    <a:pt x="0" y="18"/>
                  </a:lnTo>
                  <a:moveTo>
                    <a:pt x="0" y="14"/>
                  </a:moveTo>
                  <a:lnTo>
                    <a:pt x="0" y="10"/>
                  </a:lnTo>
                  <a:moveTo>
                    <a:pt x="0" y="6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680"/>
            <p:cNvSpPr>
              <a:spLocks noEditPoints="1"/>
            </p:cNvSpPr>
            <p:nvPr/>
          </p:nvSpPr>
          <p:spPr bwMode="auto">
            <a:xfrm>
              <a:off x="1079500" y="2781300"/>
              <a:ext cx="0" cy="563563"/>
            </a:xfrm>
            <a:custGeom>
              <a:avLst/>
              <a:gdLst>
                <a:gd name="T0" fmla="*/ 66 h 66"/>
                <a:gd name="T1" fmla="*/ 62 h 66"/>
                <a:gd name="T2" fmla="*/ 58 h 66"/>
                <a:gd name="T3" fmla="*/ 54 h 66"/>
                <a:gd name="T4" fmla="*/ 50 h 66"/>
                <a:gd name="T5" fmla="*/ 46 h 66"/>
                <a:gd name="T6" fmla="*/ 42 h 66"/>
                <a:gd name="T7" fmla="*/ 38 h 66"/>
                <a:gd name="T8" fmla="*/ 34 h 66"/>
                <a:gd name="T9" fmla="*/ 30 h 66"/>
                <a:gd name="T10" fmla="*/ 26 h 66"/>
                <a:gd name="T11" fmla="*/ 22 h 66"/>
                <a:gd name="T12" fmla="*/ 18 h 66"/>
                <a:gd name="T13" fmla="*/ 14 h 66"/>
                <a:gd name="T14" fmla="*/ 10 h 66"/>
                <a:gd name="T15" fmla="*/ 6 h 66"/>
                <a:gd name="T16" fmla="*/ 2 h 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</a:cxnLst>
              <a:rect l="0" t="0" r="r" b="b"/>
              <a:pathLst>
                <a:path h="66">
                  <a:moveTo>
                    <a:pt x="0" y="62"/>
                  </a:moveTo>
                  <a:lnTo>
                    <a:pt x="0" y="58"/>
                  </a:lnTo>
                  <a:moveTo>
                    <a:pt x="0" y="54"/>
                  </a:moveTo>
                  <a:lnTo>
                    <a:pt x="0" y="50"/>
                  </a:lnTo>
                  <a:moveTo>
                    <a:pt x="0" y="46"/>
                  </a:moveTo>
                  <a:lnTo>
                    <a:pt x="0" y="42"/>
                  </a:lnTo>
                  <a:moveTo>
                    <a:pt x="0" y="38"/>
                  </a:moveTo>
                  <a:lnTo>
                    <a:pt x="0" y="34"/>
                  </a:lnTo>
                  <a:moveTo>
                    <a:pt x="0" y="30"/>
                  </a:moveTo>
                  <a:lnTo>
                    <a:pt x="0" y="26"/>
                  </a:lnTo>
                  <a:moveTo>
                    <a:pt x="0" y="22"/>
                  </a:moveTo>
                  <a:lnTo>
                    <a:pt x="0" y="18"/>
                  </a:lnTo>
                  <a:moveTo>
                    <a:pt x="0" y="14"/>
                  </a:moveTo>
                  <a:lnTo>
                    <a:pt x="0" y="10"/>
                  </a:lnTo>
                  <a:moveTo>
                    <a:pt x="0" y="6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681"/>
            <p:cNvSpPr>
              <a:spLocks noEditPoints="1"/>
            </p:cNvSpPr>
            <p:nvPr/>
          </p:nvSpPr>
          <p:spPr bwMode="auto">
            <a:xfrm>
              <a:off x="1585913" y="2781300"/>
              <a:ext cx="0" cy="563563"/>
            </a:xfrm>
            <a:custGeom>
              <a:avLst/>
              <a:gdLst>
                <a:gd name="T0" fmla="*/ 66 h 66"/>
                <a:gd name="T1" fmla="*/ 62 h 66"/>
                <a:gd name="T2" fmla="*/ 58 h 66"/>
                <a:gd name="T3" fmla="*/ 54 h 66"/>
                <a:gd name="T4" fmla="*/ 50 h 66"/>
                <a:gd name="T5" fmla="*/ 46 h 66"/>
                <a:gd name="T6" fmla="*/ 42 h 66"/>
                <a:gd name="T7" fmla="*/ 38 h 66"/>
                <a:gd name="T8" fmla="*/ 34 h 66"/>
                <a:gd name="T9" fmla="*/ 30 h 66"/>
                <a:gd name="T10" fmla="*/ 26 h 66"/>
                <a:gd name="T11" fmla="*/ 22 h 66"/>
                <a:gd name="T12" fmla="*/ 18 h 66"/>
                <a:gd name="T13" fmla="*/ 14 h 66"/>
                <a:gd name="T14" fmla="*/ 10 h 66"/>
                <a:gd name="T15" fmla="*/ 6 h 66"/>
                <a:gd name="T16" fmla="*/ 2 h 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</a:cxnLst>
              <a:rect l="0" t="0" r="r" b="b"/>
              <a:pathLst>
                <a:path h="66">
                  <a:moveTo>
                    <a:pt x="0" y="62"/>
                  </a:moveTo>
                  <a:lnTo>
                    <a:pt x="0" y="58"/>
                  </a:lnTo>
                  <a:moveTo>
                    <a:pt x="0" y="54"/>
                  </a:moveTo>
                  <a:lnTo>
                    <a:pt x="0" y="50"/>
                  </a:lnTo>
                  <a:moveTo>
                    <a:pt x="0" y="46"/>
                  </a:moveTo>
                  <a:lnTo>
                    <a:pt x="0" y="42"/>
                  </a:lnTo>
                  <a:moveTo>
                    <a:pt x="0" y="38"/>
                  </a:moveTo>
                  <a:lnTo>
                    <a:pt x="0" y="34"/>
                  </a:lnTo>
                  <a:moveTo>
                    <a:pt x="0" y="30"/>
                  </a:moveTo>
                  <a:lnTo>
                    <a:pt x="0" y="26"/>
                  </a:lnTo>
                  <a:moveTo>
                    <a:pt x="0" y="22"/>
                  </a:moveTo>
                  <a:lnTo>
                    <a:pt x="0" y="18"/>
                  </a:lnTo>
                  <a:moveTo>
                    <a:pt x="0" y="14"/>
                  </a:moveTo>
                  <a:lnTo>
                    <a:pt x="0" y="10"/>
                  </a:lnTo>
                  <a:moveTo>
                    <a:pt x="0" y="6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682"/>
            <p:cNvSpPr>
              <a:spLocks noEditPoints="1"/>
            </p:cNvSpPr>
            <p:nvPr/>
          </p:nvSpPr>
          <p:spPr bwMode="auto">
            <a:xfrm>
              <a:off x="2092325" y="2781300"/>
              <a:ext cx="0" cy="563563"/>
            </a:xfrm>
            <a:custGeom>
              <a:avLst/>
              <a:gdLst>
                <a:gd name="T0" fmla="*/ 66 h 66"/>
                <a:gd name="T1" fmla="*/ 62 h 66"/>
                <a:gd name="T2" fmla="*/ 58 h 66"/>
                <a:gd name="T3" fmla="*/ 54 h 66"/>
                <a:gd name="T4" fmla="*/ 50 h 66"/>
                <a:gd name="T5" fmla="*/ 46 h 66"/>
                <a:gd name="T6" fmla="*/ 42 h 66"/>
                <a:gd name="T7" fmla="*/ 38 h 66"/>
                <a:gd name="T8" fmla="*/ 34 h 66"/>
                <a:gd name="T9" fmla="*/ 30 h 66"/>
                <a:gd name="T10" fmla="*/ 26 h 66"/>
                <a:gd name="T11" fmla="*/ 22 h 66"/>
                <a:gd name="T12" fmla="*/ 18 h 66"/>
                <a:gd name="T13" fmla="*/ 14 h 66"/>
                <a:gd name="T14" fmla="*/ 10 h 66"/>
                <a:gd name="T15" fmla="*/ 6 h 66"/>
                <a:gd name="T16" fmla="*/ 2 h 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</a:cxnLst>
              <a:rect l="0" t="0" r="r" b="b"/>
              <a:pathLst>
                <a:path h="66">
                  <a:moveTo>
                    <a:pt x="0" y="62"/>
                  </a:moveTo>
                  <a:lnTo>
                    <a:pt x="0" y="58"/>
                  </a:lnTo>
                  <a:moveTo>
                    <a:pt x="0" y="54"/>
                  </a:moveTo>
                  <a:lnTo>
                    <a:pt x="0" y="50"/>
                  </a:lnTo>
                  <a:moveTo>
                    <a:pt x="0" y="46"/>
                  </a:moveTo>
                  <a:lnTo>
                    <a:pt x="0" y="42"/>
                  </a:lnTo>
                  <a:moveTo>
                    <a:pt x="0" y="38"/>
                  </a:moveTo>
                  <a:lnTo>
                    <a:pt x="0" y="34"/>
                  </a:lnTo>
                  <a:moveTo>
                    <a:pt x="0" y="30"/>
                  </a:moveTo>
                  <a:lnTo>
                    <a:pt x="0" y="26"/>
                  </a:lnTo>
                  <a:moveTo>
                    <a:pt x="0" y="22"/>
                  </a:moveTo>
                  <a:lnTo>
                    <a:pt x="0" y="18"/>
                  </a:lnTo>
                  <a:moveTo>
                    <a:pt x="0" y="14"/>
                  </a:moveTo>
                  <a:lnTo>
                    <a:pt x="0" y="10"/>
                  </a:lnTo>
                  <a:moveTo>
                    <a:pt x="0" y="6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683"/>
            <p:cNvSpPr>
              <a:spLocks noEditPoints="1"/>
            </p:cNvSpPr>
            <p:nvPr/>
          </p:nvSpPr>
          <p:spPr bwMode="auto">
            <a:xfrm>
              <a:off x="2597150" y="2781300"/>
              <a:ext cx="0" cy="563563"/>
            </a:xfrm>
            <a:custGeom>
              <a:avLst/>
              <a:gdLst>
                <a:gd name="T0" fmla="*/ 66 h 66"/>
                <a:gd name="T1" fmla="*/ 62 h 66"/>
                <a:gd name="T2" fmla="*/ 58 h 66"/>
                <a:gd name="T3" fmla="*/ 54 h 66"/>
                <a:gd name="T4" fmla="*/ 50 h 66"/>
                <a:gd name="T5" fmla="*/ 46 h 66"/>
                <a:gd name="T6" fmla="*/ 42 h 66"/>
                <a:gd name="T7" fmla="*/ 38 h 66"/>
                <a:gd name="T8" fmla="*/ 34 h 66"/>
                <a:gd name="T9" fmla="*/ 30 h 66"/>
                <a:gd name="T10" fmla="*/ 26 h 66"/>
                <a:gd name="T11" fmla="*/ 22 h 66"/>
                <a:gd name="T12" fmla="*/ 18 h 66"/>
                <a:gd name="T13" fmla="*/ 14 h 66"/>
                <a:gd name="T14" fmla="*/ 10 h 66"/>
                <a:gd name="T15" fmla="*/ 6 h 66"/>
                <a:gd name="T16" fmla="*/ 2 h 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</a:cxnLst>
              <a:rect l="0" t="0" r="r" b="b"/>
              <a:pathLst>
                <a:path h="66">
                  <a:moveTo>
                    <a:pt x="0" y="62"/>
                  </a:moveTo>
                  <a:lnTo>
                    <a:pt x="0" y="58"/>
                  </a:lnTo>
                  <a:moveTo>
                    <a:pt x="0" y="54"/>
                  </a:moveTo>
                  <a:lnTo>
                    <a:pt x="0" y="50"/>
                  </a:lnTo>
                  <a:moveTo>
                    <a:pt x="0" y="46"/>
                  </a:moveTo>
                  <a:lnTo>
                    <a:pt x="0" y="42"/>
                  </a:lnTo>
                  <a:moveTo>
                    <a:pt x="0" y="38"/>
                  </a:moveTo>
                  <a:lnTo>
                    <a:pt x="0" y="34"/>
                  </a:lnTo>
                  <a:moveTo>
                    <a:pt x="0" y="30"/>
                  </a:moveTo>
                  <a:lnTo>
                    <a:pt x="0" y="26"/>
                  </a:lnTo>
                  <a:moveTo>
                    <a:pt x="0" y="22"/>
                  </a:moveTo>
                  <a:lnTo>
                    <a:pt x="0" y="18"/>
                  </a:lnTo>
                  <a:moveTo>
                    <a:pt x="0" y="14"/>
                  </a:moveTo>
                  <a:lnTo>
                    <a:pt x="0" y="10"/>
                  </a:lnTo>
                  <a:moveTo>
                    <a:pt x="0" y="6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684"/>
            <p:cNvSpPr>
              <a:spLocks noEditPoints="1"/>
            </p:cNvSpPr>
            <p:nvPr/>
          </p:nvSpPr>
          <p:spPr bwMode="auto">
            <a:xfrm>
              <a:off x="3103563" y="2781300"/>
              <a:ext cx="0" cy="563563"/>
            </a:xfrm>
            <a:custGeom>
              <a:avLst/>
              <a:gdLst>
                <a:gd name="T0" fmla="*/ 66 h 66"/>
                <a:gd name="T1" fmla="*/ 62 h 66"/>
                <a:gd name="T2" fmla="*/ 58 h 66"/>
                <a:gd name="T3" fmla="*/ 54 h 66"/>
                <a:gd name="T4" fmla="*/ 50 h 66"/>
                <a:gd name="T5" fmla="*/ 46 h 66"/>
                <a:gd name="T6" fmla="*/ 42 h 66"/>
                <a:gd name="T7" fmla="*/ 38 h 66"/>
                <a:gd name="T8" fmla="*/ 34 h 66"/>
                <a:gd name="T9" fmla="*/ 30 h 66"/>
                <a:gd name="T10" fmla="*/ 26 h 66"/>
                <a:gd name="T11" fmla="*/ 22 h 66"/>
                <a:gd name="T12" fmla="*/ 18 h 66"/>
                <a:gd name="T13" fmla="*/ 14 h 66"/>
                <a:gd name="T14" fmla="*/ 10 h 66"/>
                <a:gd name="T15" fmla="*/ 6 h 66"/>
                <a:gd name="T16" fmla="*/ 2 h 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</a:cxnLst>
              <a:rect l="0" t="0" r="r" b="b"/>
              <a:pathLst>
                <a:path h="66">
                  <a:moveTo>
                    <a:pt x="0" y="62"/>
                  </a:moveTo>
                  <a:lnTo>
                    <a:pt x="0" y="58"/>
                  </a:lnTo>
                  <a:moveTo>
                    <a:pt x="0" y="54"/>
                  </a:moveTo>
                  <a:lnTo>
                    <a:pt x="0" y="50"/>
                  </a:lnTo>
                  <a:moveTo>
                    <a:pt x="0" y="46"/>
                  </a:moveTo>
                  <a:lnTo>
                    <a:pt x="0" y="42"/>
                  </a:lnTo>
                  <a:moveTo>
                    <a:pt x="0" y="38"/>
                  </a:moveTo>
                  <a:lnTo>
                    <a:pt x="0" y="34"/>
                  </a:lnTo>
                  <a:moveTo>
                    <a:pt x="0" y="30"/>
                  </a:moveTo>
                  <a:lnTo>
                    <a:pt x="0" y="26"/>
                  </a:lnTo>
                  <a:moveTo>
                    <a:pt x="0" y="22"/>
                  </a:moveTo>
                  <a:lnTo>
                    <a:pt x="0" y="18"/>
                  </a:lnTo>
                  <a:moveTo>
                    <a:pt x="0" y="14"/>
                  </a:moveTo>
                  <a:lnTo>
                    <a:pt x="0" y="10"/>
                  </a:lnTo>
                  <a:moveTo>
                    <a:pt x="0" y="6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685"/>
            <p:cNvSpPr>
              <a:spLocks noEditPoints="1"/>
            </p:cNvSpPr>
            <p:nvPr/>
          </p:nvSpPr>
          <p:spPr bwMode="auto">
            <a:xfrm>
              <a:off x="3617913" y="2781300"/>
              <a:ext cx="0" cy="563563"/>
            </a:xfrm>
            <a:custGeom>
              <a:avLst/>
              <a:gdLst>
                <a:gd name="T0" fmla="*/ 66 h 66"/>
                <a:gd name="T1" fmla="*/ 62 h 66"/>
                <a:gd name="T2" fmla="*/ 58 h 66"/>
                <a:gd name="T3" fmla="*/ 54 h 66"/>
                <a:gd name="T4" fmla="*/ 50 h 66"/>
                <a:gd name="T5" fmla="*/ 46 h 66"/>
                <a:gd name="T6" fmla="*/ 42 h 66"/>
                <a:gd name="T7" fmla="*/ 38 h 66"/>
                <a:gd name="T8" fmla="*/ 34 h 66"/>
                <a:gd name="T9" fmla="*/ 30 h 66"/>
                <a:gd name="T10" fmla="*/ 26 h 66"/>
                <a:gd name="T11" fmla="*/ 22 h 66"/>
                <a:gd name="T12" fmla="*/ 18 h 66"/>
                <a:gd name="T13" fmla="*/ 14 h 66"/>
                <a:gd name="T14" fmla="*/ 10 h 66"/>
                <a:gd name="T15" fmla="*/ 6 h 66"/>
                <a:gd name="T16" fmla="*/ 2 h 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</a:cxnLst>
              <a:rect l="0" t="0" r="r" b="b"/>
              <a:pathLst>
                <a:path h="66">
                  <a:moveTo>
                    <a:pt x="0" y="62"/>
                  </a:moveTo>
                  <a:lnTo>
                    <a:pt x="0" y="58"/>
                  </a:lnTo>
                  <a:moveTo>
                    <a:pt x="0" y="54"/>
                  </a:moveTo>
                  <a:lnTo>
                    <a:pt x="0" y="50"/>
                  </a:lnTo>
                  <a:moveTo>
                    <a:pt x="0" y="46"/>
                  </a:moveTo>
                  <a:lnTo>
                    <a:pt x="0" y="42"/>
                  </a:lnTo>
                  <a:moveTo>
                    <a:pt x="0" y="38"/>
                  </a:moveTo>
                  <a:lnTo>
                    <a:pt x="0" y="34"/>
                  </a:lnTo>
                  <a:moveTo>
                    <a:pt x="0" y="30"/>
                  </a:moveTo>
                  <a:lnTo>
                    <a:pt x="0" y="26"/>
                  </a:lnTo>
                  <a:moveTo>
                    <a:pt x="0" y="22"/>
                  </a:moveTo>
                  <a:lnTo>
                    <a:pt x="0" y="18"/>
                  </a:lnTo>
                  <a:moveTo>
                    <a:pt x="0" y="14"/>
                  </a:moveTo>
                  <a:lnTo>
                    <a:pt x="0" y="10"/>
                  </a:lnTo>
                  <a:moveTo>
                    <a:pt x="0" y="6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686"/>
            <p:cNvSpPr>
              <a:spLocks noEditPoints="1"/>
            </p:cNvSpPr>
            <p:nvPr/>
          </p:nvSpPr>
          <p:spPr bwMode="auto">
            <a:xfrm>
              <a:off x="4122738" y="2781300"/>
              <a:ext cx="0" cy="563563"/>
            </a:xfrm>
            <a:custGeom>
              <a:avLst/>
              <a:gdLst>
                <a:gd name="T0" fmla="*/ 66 h 66"/>
                <a:gd name="T1" fmla="*/ 62 h 66"/>
                <a:gd name="T2" fmla="*/ 58 h 66"/>
                <a:gd name="T3" fmla="*/ 54 h 66"/>
                <a:gd name="T4" fmla="*/ 50 h 66"/>
                <a:gd name="T5" fmla="*/ 46 h 66"/>
                <a:gd name="T6" fmla="*/ 42 h 66"/>
                <a:gd name="T7" fmla="*/ 38 h 66"/>
                <a:gd name="T8" fmla="*/ 34 h 66"/>
                <a:gd name="T9" fmla="*/ 30 h 66"/>
                <a:gd name="T10" fmla="*/ 26 h 66"/>
                <a:gd name="T11" fmla="*/ 22 h 66"/>
                <a:gd name="T12" fmla="*/ 18 h 66"/>
                <a:gd name="T13" fmla="*/ 14 h 66"/>
                <a:gd name="T14" fmla="*/ 10 h 66"/>
                <a:gd name="T15" fmla="*/ 6 h 66"/>
                <a:gd name="T16" fmla="*/ 2 h 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</a:cxnLst>
              <a:rect l="0" t="0" r="r" b="b"/>
              <a:pathLst>
                <a:path h="66">
                  <a:moveTo>
                    <a:pt x="0" y="62"/>
                  </a:moveTo>
                  <a:lnTo>
                    <a:pt x="0" y="58"/>
                  </a:lnTo>
                  <a:moveTo>
                    <a:pt x="0" y="54"/>
                  </a:moveTo>
                  <a:lnTo>
                    <a:pt x="0" y="50"/>
                  </a:lnTo>
                  <a:moveTo>
                    <a:pt x="0" y="46"/>
                  </a:moveTo>
                  <a:lnTo>
                    <a:pt x="0" y="42"/>
                  </a:lnTo>
                  <a:moveTo>
                    <a:pt x="0" y="38"/>
                  </a:moveTo>
                  <a:lnTo>
                    <a:pt x="0" y="34"/>
                  </a:lnTo>
                  <a:moveTo>
                    <a:pt x="0" y="30"/>
                  </a:moveTo>
                  <a:lnTo>
                    <a:pt x="0" y="26"/>
                  </a:lnTo>
                  <a:moveTo>
                    <a:pt x="0" y="22"/>
                  </a:moveTo>
                  <a:lnTo>
                    <a:pt x="0" y="18"/>
                  </a:lnTo>
                  <a:moveTo>
                    <a:pt x="0" y="14"/>
                  </a:moveTo>
                  <a:lnTo>
                    <a:pt x="0" y="10"/>
                  </a:lnTo>
                  <a:moveTo>
                    <a:pt x="0" y="6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Rectangle 688"/>
            <p:cNvSpPr>
              <a:spLocks noChangeArrowheads="1"/>
            </p:cNvSpPr>
            <p:nvPr/>
          </p:nvSpPr>
          <p:spPr bwMode="auto">
            <a:xfrm>
              <a:off x="890558" y="2782708"/>
              <a:ext cx="3879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35,815,000</a:t>
              </a:r>
              <a:endPara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689"/>
            <p:cNvSpPr>
              <a:spLocks noChangeArrowheads="1"/>
            </p:cNvSpPr>
            <p:nvPr/>
          </p:nvSpPr>
          <p:spPr bwMode="auto">
            <a:xfrm>
              <a:off x="1396971" y="2782708"/>
              <a:ext cx="3879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35,820,000</a:t>
              </a:r>
              <a:endParaRPr kumimoji="0" lang="fr-FR" altLang="fr-FR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690"/>
            <p:cNvSpPr>
              <a:spLocks noChangeArrowheads="1"/>
            </p:cNvSpPr>
            <p:nvPr/>
          </p:nvSpPr>
          <p:spPr bwMode="auto">
            <a:xfrm>
              <a:off x="1903383" y="2782708"/>
              <a:ext cx="3879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35,825,000</a:t>
              </a:r>
              <a:endParaRPr kumimoji="0" lang="fr-FR" altLang="fr-FR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691"/>
            <p:cNvSpPr>
              <a:spLocks noChangeArrowheads="1"/>
            </p:cNvSpPr>
            <p:nvPr/>
          </p:nvSpPr>
          <p:spPr bwMode="auto">
            <a:xfrm>
              <a:off x="2408208" y="2782708"/>
              <a:ext cx="3879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35,830,000</a:t>
              </a:r>
              <a:endParaRPr kumimoji="0" lang="fr-FR" altLang="fr-FR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693"/>
            <p:cNvSpPr>
              <a:spLocks noChangeArrowheads="1"/>
            </p:cNvSpPr>
            <p:nvPr/>
          </p:nvSpPr>
          <p:spPr bwMode="auto">
            <a:xfrm>
              <a:off x="3428971" y="2782708"/>
              <a:ext cx="3879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35,840,000</a:t>
              </a:r>
              <a:endParaRPr kumimoji="0" lang="fr-FR" altLang="fr-FR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694"/>
            <p:cNvSpPr>
              <a:spLocks noChangeArrowheads="1"/>
            </p:cNvSpPr>
            <p:nvPr/>
          </p:nvSpPr>
          <p:spPr bwMode="auto">
            <a:xfrm>
              <a:off x="3933796" y="2782708"/>
              <a:ext cx="3879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35,845,000</a:t>
              </a:r>
              <a:endParaRPr kumimoji="0" lang="fr-FR" altLang="fr-FR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Line 695"/>
            <p:cNvSpPr>
              <a:spLocks noChangeShapeType="1"/>
            </p:cNvSpPr>
            <p:nvPr/>
          </p:nvSpPr>
          <p:spPr bwMode="auto">
            <a:xfrm>
              <a:off x="514350" y="3122613"/>
              <a:ext cx="3832225" cy="0"/>
            </a:xfrm>
            <a:prstGeom prst="line">
              <a:avLst/>
            </a:prstGeom>
            <a:noFill/>
            <a:ln w="7938" cap="rnd">
              <a:solidFill>
                <a:srgbClr val="8B3A3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Rectangle 1578"/>
            <p:cNvSpPr>
              <a:spLocks noChangeArrowheads="1"/>
            </p:cNvSpPr>
            <p:nvPr/>
          </p:nvSpPr>
          <p:spPr bwMode="auto">
            <a:xfrm>
              <a:off x="514350" y="3011488"/>
              <a:ext cx="7938" cy="231775"/>
            </a:xfrm>
            <a:prstGeom prst="rect">
              <a:avLst/>
            </a:prstGeom>
            <a:gradFill>
              <a:gsLst>
                <a:gs pos="13000">
                  <a:schemeClr val="accent3">
                    <a:lumMod val="40000"/>
                    <a:lumOff val="60000"/>
                  </a:schemeClr>
                </a:gs>
                <a:gs pos="35000">
                  <a:schemeClr val="bg1"/>
                </a:gs>
                <a:gs pos="61000">
                  <a:schemeClr val="accent3">
                    <a:lumMod val="40000"/>
                    <a:lumOff val="60000"/>
                  </a:schemeClr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Rectangle 1579"/>
            <p:cNvSpPr>
              <a:spLocks noChangeArrowheads="1"/>
            </p:cNvSpPr>
            <p:nvPr/>
          </p:nvSpPr>
          <p:spPr bwMode="auto">
            <a:xfrm>
              <a:off x="522288" y="2900363"/>
              <a:ext cx="1588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Rectangle 1580"/>
            <p:cNvSpPr>
              <a:spLocks noChangeArrowheads="1"/>
            </p:cNvSpPr>
            <p:nvPr/>
          </p:nvSpPr>
          <p:spPr bwMode="auto">
            <a:xfrm>
              <a:off x="1354138" y="2900363"/>
              <a:ext cx="1588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Rectangle 1581"/>
            <p:cNvSpPr>
              <a:spLocks noChangeArrowheads="1"/>
            </p:cNvSpPr>
            <p:nvPr/>
          </p:nvSpPr>
          <p:spPr bwMode="auto">
            <a:xfrm>
              <a:off x="1585913" y="2900363"/>
              <a:ext cx="7938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Rectangle 1582"/>
            <p:cNvSpPr>
              <a:spLocks noChangeArrowheads="1"/>
            </p:cNvSpPr>
            <p:nvPr/>
          </p:nvSpPr>
          <p:spPr bwMode="auto">
            <a:xfrm>
              <a:off x="1603375" y="2900363"/>
              <a:ext cx="7938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Rectangle 1583"/>
            <p:cNvSpPr>
              <a:spLocks noChangeArrowheads="1"/>
            </p:cNvSpPr>
            <p:nvPr/>
          </p:nvSpPr>
          <p:spPr bwMode="auto">
            <a:xfrm>
              <a:off x="1620838" y="2900363"/>
              <a:ext cx="7938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Rectangle 1584"/>
            <p:cNvSpPr>
              <a:spLocks noChangeArrowheads="1"/>
            </p:cNvSpPr>
            <p:nvPr/>
          </p:nvSpPr>
          <p:spPr bwMode="auto">
            <a:xfrm>
              <a:off x="1851025" y="2900363"/>
              <a:ext cx="17463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Rectangle 1585"/>
            <p:cNvSpPr>
              <a:spLocks noChangeArrowheads="1"/>
            </p:cNvSpPr>
            <p:nvPr/>
          </p:nvSpPr>
          <p:spPr bwMode="auto">
            <a:xfrm>
              <a:off x="1997075" y="2900363"/>
              <a:ext cx="17463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Rectangle 1586"/>
            <p:cNvSpPr>
              <a:spLocks noChangeArrowheads="1"/>
            </p:cNvSpPr>
            <p:nvPr/>
          </p:nvSpPr>
          <p:spPr bwMode="auto">
            <a:xfrm>
              <a:off x="2992438" y="2900363"/>
              <a:ext cx="7938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Rectangle 1587"/>
            <p:cNvSpPr>
              <a:spLocks noChangeArrowheads="1"/>
            </p:cNvSpPr>
            <p:nvPr/>
          </p:nvSpPr>
          <p:spPr bwMode="auto">
            <a:xfrm>
              <a:off x="3060700" y="2900363"/>
              <a:ext cx="7938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Rectangle 1588"/>
            <p:cNvSpPr>
              <a:spLocks noChangeArrowheads="1"/>
            </p:cNvSpPr>
            <p:nvPr/>
          </p:nvSpPr>
          <p:spPr bwMode="auto">
            <a:xfrm>
              <a:off x="3222625" y="2900363"/>
              <a:ext cx="9525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Rectangle 1589"/>
            <p:cNvSpPr>
              <a:spLocks noChangeArrowheads="1"/>
            </p:cNvSpPr>
            <p:nvPr/>
          </p:nvSpPr>
          <p:spPr bwMode="auto">
            <a:xfrm>
              <a:off x="3454400" y="2900363"/>
              <a:ext cx="17463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Rectangle 1590"/>
            <p:cNvSpPr>
              <a:spLocks noChangeArrowheads="1"/>
            </p:cNvSpPr>
            <p:nvPr/>
          </p:nvSpPr>
          <p:spPr bwMode="auto">
            <a:xfrm>
              <a:off x="3857625" y="2900363"/>
              <a:ext cx="7938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Rectangle 1591"/>
            <p:cNvSpPr>
              <a:spLocks noChangeArrowheads="1"/>
            </p:cNvSpPr>
            <p:nvPr/>
          </p:nvSpPr>
          <p:spPr bwMode="auto">
            <a:xfrm>
              <a:off x="4029075" y="2900363"/>
              <a:ext cx="7938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Rectangle 1592"/>
            <p:cNvSpPr>
              <a:spLocks noChangeArrowheads="1"/>
            </p:cNvSpPr>
            <p:nvPr/>
          </p:nvSpPr>
          <p:spPr bwMode="auto">
            <a:xfrm>
              <a:off x="4046538" y="2900363"/>
              <a:ext cx="7938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Rectangle 1593"/>
            <p:cNvSpPr>
              <a:spLocks noChangeArrowheads="1"/>
            </p:cNvSpPr>
            <p:nvPr/>
          </p:nvSpPr>
          <p:spPr bwMode="auto">
            <a:xfrm>
              <a:off x="4071938" y="2900363"/>
              <a:ext cx="50800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Rectangle 1594"/>
            <p:cNvSpPr>
              <a:spLocks noChangeArrowheads="1"/>
            </p:cNvSpPr>
            <p:nvPr/>
          </p:nvSpPr>
          <p:spPr bwMode="auto">
            <a:xfrm>
              <a:off x="4311650" y="2900363"/>
              <a:ext cx="9525" cy="45402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Rectangle 1595"/>
            <p:cNvSpPr>
              <a:spLocks noChangeArrowheads="1"/>
            </p:cNvSpPr>
            <p:nvPr/>
          </p:nvSpPr>
          <p:spPr bwMode="auto">
            <a:xfrm>
              <a:off x="4321175" y="3011488"/>
              <a:ext cx="25400" cy="231775"/>
            </a:xfrm>
            <a:prstGeom prst="rect">
              <a:avLst/>
            </a:pr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6350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1597"/>
            <p:cNvSpPr>
              <a:spLocks/>
            </p:cNvSpPr>
            <p:nvPr/>
          </p:nvSpPr>
          <p:spPr bwMode="auto">
            <a:xfrm>
              <a:off x="514350" y="3379788"/>
              <a:ext cx="5035219" cy="179388"/>
            </a:xfrm>
            <a:custGeom>
              <a:avLst/>
              <a:gdLst>
                <a:gd name="T0" fmla="*/ 1609 w 3251"/>
                <a:gd name="T1" fmla="*/ 0 h 113"/>
                <a:gd name="T2" fmla="*/ 0 w 3251"/>
                <a:gd name="T3" fmla="*/ 0 h 113"/>
                <a:gd name="T4" fmla="*/ 135 w 3251"/>
                <a:gd name="T5" fmla="*/ 113 h 113"/>
                <a:gd name="T6" fmla="*/ 3251 w 3251"/>
                <a:gd name="T7" fmla="*/ 113 h 113"/>
                <a:gd name="T8" fmla="*/ 1609 w 3251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1" h="113">
                  <a:moveTo>
                    <a:pt x="1609" y="0"/>
                  </a:moveTo>
                  <a:lnTo>
                    <a:pt x="0" y="0"/>
                  </a:lnTo>
                  <a:lnTo>
                    <a:pt x="135" y="113"/>
                  </a:lnTo>
                  <a:lnTo>
                    <a:pt x="3251" y="113"/>
                  </a:lnTo>
                  <a:lnTo>
                    <a:pt x="160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1599"/>
            <p:cNvSpPr>
              <a:spLocks noEditPoints="1"/>
            </p:cNvSpPr>
            <p:nvPr/>
          </p:nvSpPr>
          <p:spPr bwMode="auto">
            <a:xfrm>
              <a:off x="3068638" y="2900363"/>
              <a:ext cx="0" cy="444500"/>
            </a:xfrm>
            <a:custGeom>
              <a:avLst/>
              <a:gdLst>
                <a:gd name="T0" fmla="*/ 52 h 52"/>
                <a:gd name="T1" fmla="*/ 48 h 52"/>
                <a:gd name="T2" fmla="*/ 44 h 52"/>
                <a:gd name="T3" fmla="*/ 40 h 52"/>
                <a:gd name="T4" fmla="*/ 36 h 52"/>
                <a:gd name="T5" fmla="*/ 32 h 52"/>
                <a:gd name="T6" fmla="*/ 28 h 52"/>
                <a:gd name="T7" fmla="*/ 24 h 52"/>
                <a:gd name="T8" fmla="*/ 20 h 52"/>
                <a:gd name="T9" fmla="*/ 16 h 52"/>
                <a:gd name="T10" fmla="*/ 12 h 52"/>
                <a:gd name="T11" fmla="*/ 8 h 52"/>
                <a:gd name="T12" fmla="*/ 4 h 5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</a:cxnLst>
              <a:rect l="0" t="0" r="r" b="b"/>
              <a:pathLst>
                <a:path h="52">
                  <a:moveTo>
                    <a:pt x="0" y="48"/>
                  </a:moveTo>
                  <a:lnTo>
                    <a:pt x="0" y="44"/>
                  </a:lnTo>
                  <a:moveTo>
                    <a:pt x="0" y="40"/>
                  </a:moveTo>
                  <a:lnTo>
                    <a:pt x="0" y="36"/>
                  </a:lnTo>
                  <a:moveTo>
                    <a:pt x="0" y="32"/>
                  </a:moveTo>
                  <a:lnTo>
                    <a:pt x="0" y="28"/>
                  </a:lnTo>
                  <a:moveTo>
                    <a:pt x="0" y="24"/>
                  </a:moveTo>
                  <a:lnTo>
                    <a:pt x="0" y="20"/>
                  </a:lnTo>
                  <a:moveTo>
                    <a:pt x="0" y="16"/>
                  </a:moveTo>
                  <a:lnTo>
                    <a:pt x="0" y="12"/>
                  </a:lnTo>
                  <a:moveTo>
                    <a:pt x="0" y="8"/>
                  </a:moveTo>
                  <a:lnTo>
                    <a:pt x="0" y="4"/>
                  </a:lnTo>
                </a:path>
              </a:pathLst>
            </a:custGeom>
            <a:gradFill>
              <a:gsLst>
                <a:gs pos="13000">
                  <a:srgbClr val="EE6363"/>
                </a:gs>
                <a:gs pos="35000">
                  <a:schemeClr val="bg1"/>
                </a:gs>
                <a:gs pos="61000">
                  <a:srgbClr val="EE6363"/>
                </a:gs>
              </a:gsLst>
              <a:lin ang="5400000" scaled="1"/>
            </a:gradFill>
            <a:ln w="7938" cap="rnd">
              <a:solidFill>
                <a:srgbClr val="8B3A3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Rectangle 1600"/>
            <p:cNvSpPr>
              <a:spLocks noChangeArrowheads="1"/>
            </p:cNvSpPr>
            <p:nvPr/>
          </p:nvSpPr>
          <p:spPr bwMode="auto">
            <a:xfrm>
              <a:off x="2994028" y="3379788"/>
              <a:ext cx="14427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ex9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1604"/>
            <p:cNvSpPr>
              <a:spLocks noChangeArrowheads="1"/>
            </p:cNvSpPr>
            <p:nvPr/>
          </p:nvSpPr>
          <p:spPr bwMode="auto">
            <a:xfrm>
              <a:off x="1693862" y="3386138"/>
              <a:ext cx="1138132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ENST00000605844 (TAF15)</a:t>
              </a:r>
              <a:endPara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52" name="Groupe 51"/>
            <p:cNvGrpSpPr/>
            <p:nvPr/>
          </p:nvGrpSpPr>
          <p:grpSpPr>
            <a:xfrm>
              <a:off x="728663" y="3584575"/>
              <a:ext cx="4820906" cy="454025"/>
              <a:chOff x="728663" y="3584575"/>
              <a:chExt cx="4946650" cy="454025"/>
            </a:xfrm>
          </p:grpSpPr>
          <p:sp>
            <p:nvSpPr>
              <p:cNvPr id="295" name="Line 1605"/>
              <p:cNvSpPr>
                <a:spLocks noChangeShapeType="1"/>
              </p:cNvSpPr>
              <p:nvPr/>
            </p:nvSpPr>
            <p:spPr bwMode="auto">
              <a:xfrm>
                <a:off x="728663" y="3806826"/>
                <a:ext cx="4946650" cy="0"/>
              </a:xfrm>
              <a:prstGeom prst="line">
                <a:avLst/>
              </a:prstGeom>
              <a:noFill/>
              <a:ln w="7938" cap="rnd">
                <a:solidFill>
                  <a:srgbClr val="8B3A3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6" name="Rectangle 2213"/>
              <p:cNvSpPr>
                <a:spLocks noChangeArrowheads="1"/>
              </p:cNvSpPr>
              <p:nvPr/>
            </p:nvSpPr>
            <p:spPr bwMode="auto">
              <a:xfrm>
                <a:off x="728663" y="3695700"/>
                <a:ext cx="17463" cy="231775"/>
              </a:xfrm>
              <a:prstGeom prst="rect">
                <a:avLst/>
              </a:prstGeom>
              <a:gradFill>
                <a:gsLst>
                  <a:gs pos="13000">
                    <a:srgbClr val="EE6363"/>
                  </a:gs>
                  <a:gs pos="35000">
                    <a:schemeClr val="bg1"/>
                  </a:gs>
                  <a:gs pos="61000">
                    <a:srgbClr val="EE6363"/>
                  </a:gs>
                </a:gsLst>
                <a:lin ang="5400000" scaled="1"/>
              </a:gradFill>
              <a:ln w="6350" cap="rnd">
                <a:solidFill>
                  <a:srgbClr val="8B3A3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" name="Rectangle 2214"/>
              <p:cNvSpPr>
                <a:spLocks noChangeArrowheads="1"/>
              </p:cNvSpPr>
              <p:nvPr/>
            </p:nvSpPr>
            <p:spPr bwMode="auto">
              <a:xfrm>
                <a:off x="746126" y="3584575"/>
                <a:ext cx="7938" cy="454025"/>
              </a:xfrm>
              <a:prstGeom prst="rect">
                <a:avLst/>
              </a:prstGeom>
              <a:gradFill>
                <a:gsLst>
                  <a:gs pos="13000">
                    <a:srgbClr val="EE6363"/>
                  </a:gs>
                  <a:gs pos="35000">
                    <a:schemeClr val="bg1"/>
                  </a:gs>
                  <a:gs pos="61000">
                    <a:srgbClr val="EE6363"/>
                  </a:gs>
                </a:gsLst>
                <a:lin ang="5400000" scaled="1"/>
              </a:gradFill>
              <a:ln w="6350" cap="rnd">
                <a:solidFill>
                  <a:srgbClr val="8B3A3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" name="Rectangle 2216"/>
              <p:cNvSpPr>
                <a:spLocks noChangeArrowheads="1"/>
              </p:cNvSpPr>
              <p:nvPr/>
            </p:nvSpPr>
            <p:spPr bwMode="auto">
              <a:xfrm>
                <a:off x="2349500" y="3584575"/>
                <a:ext cx="7938" cy="454025"/>
              </a:xfrm>
              <a:prstGeom prst="rect">
                <a:avLst/>
              </a:prstGeom>
              <a:gradFill>
                <a:gsLst>
                  <a:gs pos="13000">
                    <a:srgbClr val="EE6363"/>
                  </a:gs>
                  <a:gs pos="35000">
                    <a:schemeClr val="bg1"/>
                  </a:gs>
                  <a:gs pos="61000">
                    <a:srgbClr val="EE6363"/>
                  </a:gs>
                </a:gsLst>
                <a:lin ang="5400000" scaled="1"/>
              </a:gradFill>
              <a:ln w="6350" cap="rnd">
                <a:solidFill>
                  <a:srgbClr val="8B3A3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9" name="Rectangle 2217"/>
              <p:cNvSpPr>
                <a:spLocks noChangeArrowheads="1"/>
              </p:cNvSpPr>
              <p:nvPr/>
            </p:nvSpPr>
            <p:spPr bwMode="auto">
              <a:xfrm>
                <a:off x="2803525" y="3584575"/>
                <a:ext cx="7938" cy="454025"/>
              </a:xfrm>
              <a:prstGeom prst="rect">
                <a:avLst/>
              </a:prstGeom>
              <a:gradFill>
                <a:gsLst>
                  <a:gs pos="13000">
                    <a:srgbClr val="EE6363"/>
                  </a:gs>
                  <a:gs pos="35000">
                    <a:schemeClr val="bg1"/>
                  </a:gs>
                  <a:gs pos="61000">
                    <a:srgbClr val="EE6363"/>
                  </a:gs>
                </a:gsLst>
                <a:lin ang="5400000" scaled="1"/>
              </a:gradFill>
              <a:ln w="6350" cap="rnd">
                <a:solidFill>
                  <a:srgbClr val="8B3A3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0" name="Rectangle 2218"/>
              <p:cNvSpPr>
                <a:spLocks noChangeArrowheads="1"/>
              </p:cNvSpPr>
              <p:nvPr/>
            </p:nvSpPr>
            <p:spPr bwMode="auto">
              <a:xfrm>
                <a:off x="2828925" y="3584575"/>
                <a:ext cx="17463" cy="454025"/>
              </a:xfrm>
              <a:prstGeom prst="rect">
                <a:avLst/>
              </a:prstGeom>
              <a:gradFill>
                <a:gsLst>
                  <a:gs pos="13000">
                    <a:srgbClr val="EE6363"/>
                  </a:gs>
                  <a:gs pos="35000">
                    <a:schemeClr val="bg1"/>
                  </a:gs>
                  <a:gs pos="61000">
                    <a:srgbClr val="EE6363"/>
                  </a:gs>
                </a:gsLst>
                <a:lin ang="5400000" scaled="1"/>
              </a:gradFill>
              <a:ln w="6350" cap="rnd">
                <a:solidFill>
                  <a:srgbClr val="8B3A3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1" name="Rectangle 2219"/>
              <p:cNvSpPr>
                <a:spLocks noChangeArrowheads="1"/>
              </p:cNvSpPr>
              <p:nvPr/>
            </p:nvSpPr>
            <p:spPr bwMode="auto">
              <a:xfrm>
                <a:off x="2863850" y="3584575"/>
                <a:ext cx="25400" cy="454025"/>
              </a:xfrm>
              <a:prstGeom prst="rect">
                <a:avLst/>
              </a:prstGeom>
              <a:gradFill>
                <a:gsLst>
                  <a:gs pos="13000">
                    <a:srgbClr val="EE6363"/>
                  </a:gs>
                  <a:gs pos="35000">
                    <a:schemeClr val="bg1"/>
                  </a:gs>
                  <a:gs pos="61000">
                    <a:srgbClr val="EE6363"/>
                  </a:gs>
                </a:gsLst>
                <a:lin ang="5400000" scaled="1"/>
              </a:gradFill>
              <a:ln w="6350" cap="rnd">
                <a:solidFill>
                  <a:srgbClr val="8B3A3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2" name="Rectangle 2220"/>
              <p:cNvSpPr>
                <a:spLocks noChangeArrowheads="1"/>
              </p:cNvSpPr>
              <p:nvPr/>
            </p:nvSpPr>
            <p:spPr bwMode="auto">
              <a:xfrm>
                <a:off x="3317875" y="3584575"/>
                <a:ext cx="42863" cy="454025"/>
              </a:xfrm>
              <a:prstGeom prst="rect">
                <a:avLst/>
              </a:prstGeom>
              <a:gradFill>
                <a:gsLst>
                  <a:gs pos="13000">
                    <a:srgbClr val="EE6363"/>
                  </a:gs>
                  <a:gs pos="35000">
                    <a:schemeClr val="bg1"/>
                  </a:gs>
                  <a:gs pos="61000">
                    <a:srgbClr val="EE6363"/>
                  </a:gs>
                </a:gsLst>
                <a:lin ang="5400000" scaled="1"/>
              </a:gradFill>
              <a:ln w="6350" cap="rnd">
                <a:solidFill>
                  <a:srgbClr val="8B3A3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3" name="Rectangle 2221"/>
              <p:cNvSpPr>
                <a:spLocks noChangeArrowheads="1"/>
              </p:cNvSpPr>
              <p:nvPr/>
            </p:nvSpPr>
            <p:spPr bwMode="auto">
              <a:xfrm>
                <a:off x="3600450" y="3584575"/>
                <a:ext cx="25400" cy="454025"/>
              </a:xfrm>
              <a:prstGeom prst="rect">
                <a:avLst/>
              </a:prstGeom>
              <a:gradFill>
                <a:gsLst>
                  <a:gs pos="13000">
                    <a:srgbClr val="EE6363"/>
                  </a:gs>
                  <a:gs pos="35000">
                    <a:schemeClr val="bg1"/>
                  </a:gs>
                  <a:gs pos="61000">
                    <a:srgbClr val="EE6363"/>
                  </a:gs>
                </a:gsLst>
                <a:lin ang="5400000" scaled="1"/>
              </a:gradFill>
              <a:ln w="6350" cap="rnd">
                <a:solidFill>
                  <a:srgbClr val="8B3A3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4" name="Rectangle 2222"/>
              <p:cNvSpPr>
                <a:spLocks noChangeArrowheads="1"/>
              </p:cNvSpPr>
              <p:nvPr/>
            </p:nvSpPr>
            <p:spPr bwMode="auto">
              <a:xfrm>
                <a:off x="5537200" y="3584575"/>
                <a:ext cx="9525" cy="454025"/>
              </a:xfrm>
              <a:prstGeom prst="rect">
                <a:avLst/>
              </a:prstGeom>
              <a:gradFill flip="none" rotWithShape="1">
                <a:gsLst>
                  <a:gs pos="13000">
                    <a:srgbClr val="EE6363"/>
                  </a:gs>
                  <a:gs pos="35000">
                    <a:schemeClr val="bg1"/>
                  </a:gs>
                  <a:gs pos="61000">
                    <a:srgbClr val="EE6363"/>
                  </a:gs>
                </a:gsLst>
                <a:lin ang="5400000" scaled="1"/>
                <a:tileRect/>
              </a:gradFill>
              <a:ln w="6350" cap="rnd">
                <a:solidFill>
                  <a:srgbClr val="8B3A3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5" name="Rectangle 2223"/>
              <p:cNvSpPr>
                <a:spLocks noChangeArrowheads="1"/>
              </p:cNvSpPr>
              <p:nvPr/>
            </p:nvSpPr>
            <p:spPr bwMode="auto">
              <a:xfrm>
                <a:off x="5665788" y="3584575"/>
                <a:ext cx="9525" cy="454025"/>
              </a:xfrm>
              <a:prstGeom prst="rect">
                <a:avLst/>
              </a:prstGeom>
              <a:gradFill flip="none" rotWithShape="1">
                <a:gsLst>
                  <a:gs pos="13000">
                    <a:srgbClr val="EE6363"/>
                  </a:gs>
                  <a:gs pos="35000">
                    <a:schemeClr val="bg1"/>
                  </a:gs>
                  <a:gs pos="61000">
                    <a:srgbClr val="EE6363"/>
                  </a:gs>
                </a:gsLst>
                <a:lin ang="5400000" scaled="1"/>
                <a:tileRect/>
              </a:gradFill>
              <a:ln w="6350" cap="rnd">
                <a:solidFill>
                  <a:srgbClr val="8B3A3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53" name="Line 2315"/>
            <p:cNvSpPr>
              <a:spLocks noChangeShapeType="1"/>
            </p:cNvSpPr>
            <p:nvPr/>
          </p:nvSpPr>
          <p:spPr bwMode="auto">
            <a:xfrm>
              <a:off x="511969" y="4831153"/>
              <a:ext cx="3146400" cy="0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Line 2316"/>
            <p:cNvSpPr>
              <a:spLocks noChangeShapeType="1"/>
            </p:cNvSpPr>
            <p:nvPr/>
          </p:nvSpPr>
          <p:spPr bwMode="auto">
            <a:xfrm flipV="1">
              <a:off x="508002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Line 2317"/>
            <p:cNvSpPr>
              <a:spLocks noChangeShapeType="1"/>
            </p:cNvSpPr>
            <p:nvPr/>
          </p:nvSpPr>
          <p:spPr bwMode="auto">
            <a:xfrm flipV="1">
              <a:off x="531813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Line 2318"/>
            <p:cNvSpPr>
              <a:spLocks noChangeShapeType="1"/>
            </p:cNvSpPr>
            <p:nvPr/>
          </p:nvSpPr>
          <p:spPr bwMode="auto">
            <a:xfrm flipV="1">
              <a:off x="600075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Line 2319"/>
            <p:cNvSpPr>
              <a:spLocks noChangeShapeType="1"/>
            </p:cNvSpPr>
            <p:nvPr/>
          </p:nvSpPr>
          <p:spPr bwMode="auto">
            <a:xfrm flipV="1">
              <a:off x="693738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Line 2320"/>
            <p:cNvSpPr>
              <a:spLocks noChangeShapeType="1"/>
            </p:cNvSpPr>
            <p:nvPr/>
          </p:nvSpPr>
          <p:spPr bwMode="auto">
            <a:xfrm flipV="1">
              <a:off x="839788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Line 2321"/>
            <p:cNvSpPr>
              <a:spLocks noChangeShapeType="1"/>
            </p:cNvSpPr>
            <p:nvPr/>
          </p:nvSpPr>
          <p:spPr bwMode="auto">
            <a:xfrm flipV="1">
              <a:off x="1028700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Line 2322"/>
            <p:cNvSpPr>
              <a:spLocks noChangeShapeType="1"/>
            </p:cNvSpPr>
            <p:nvPr/>
          </p:nvSpPr>
          <p:spPr bwMode="auto">
            <a:xfrm flipV="1">
              <a:off x="1371600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Line 2323"/>
            <p:cNvSpPr>
              <a:spLocks noChangeShapeType="1"/>
            </p:cNvSpPr>
            <p:nvPr/>
          </p:nvSpPr>
          <p:spPr bwMode="auto">
            <a:xfrm flipV="1">
              <a:off x="1585913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Line 2324"/>
            <p:cNvSpPr>
              <a:spLocks noChangeShapeType="1"/>
            </p:cNvSpPr>
            <p:nvPr/>
          </p:nvSpPr>
          <p:spPr bwMode="auto">
            <a:xfrm flipV="1">
              <a:off x="1646238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Line 2326"/>
            <p:cNvSpPr>
              <a:spLocks noChangeShapeType="1"/>
            </p:cNvSpPr>
            <p:nvPr/>
          </p:nvSpPr>
          <p:spPr bwMode="auto">
            <a:xfrm flipV="1">
              <a:off x="1903413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Line 2327"/>
            <p:cNvSpPr>
              <a:spLocks noChangeShapeType="1"/>
            </p:cNvSpPr>
            <p:nvPr/>
          </p:nvSpPr>
          <p:spPr bwMode="auto">
            <a:xfrm flipV="1">
              <a:off x="2135188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Line 2328"/>
            <p:cNvSpPr>
              <a:spLocks noChangeShapeType="1"/>
            </p:cNvSpPr>
            <p:nvPr/>
          </p:nvSpPr>
          <p:spPr bwMode="auto">
            <a:xfrm flipV="1">
              <a:off x="2297113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Line 2329"/>
            <p:cNvSpPr>
              <a:spLocks noChangeShapeType="1"/>
            </p:cNvSpPr>
            <p:nvPr/>
          </p:nvSpPr>
          <p:spPr bwMode="auto">
            <a:xfrm flipV="1">
              <a:off x="2443163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Line 2330"/>
            <p:cNvSpPr>
              <a:spLocks noChangeShapeType="1"/>
            </p:cNvSpPr>
            <p:nvPr/>
          </p:nvSpPr>
          <p:spPr bwMode="auto">
            <a:xfrm flipV="1">
              <a:off x="2597150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Line 2331"/>
            <p:cNvSpPr>
              <a:spLocks noChangeShapeType="1"/>
            </p:cNvSpPr>
            <p:nvPr/>
          </p:nvSpPr>
          <p:spPr bwMode="auto">
            <a:xfrm flipV="1">
              <a:off x="3592513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Line 2332"/>
            <p:cNvSpPr>
              <a:spLocks noChangeShapeType="1"/>
            </p:cNvSpPr>
            <p:nvPr/>
          </p:nvSpPr>
          <p:spPr bwMode="auto">
            <a:xfrm flipV="1">
              <a:off x="3660775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Rectangle 2334"/>
            <p:cNvSpPr>
              <a:spLocks noChangeArrowheads="1"/>
            </p:cNvSpPr>
            <p:nvPr/>
          </p:nvSpPr>
          <p:spPr bwMode="auto">
            <a:xfrm>
              <a:off x="534988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2335"/>
            <p:cNvSpPr>
              <a:spLocks noChangeArrowheads="1"/>
            </p:cNvSpPr>
            <p:nvPr/>
          </p:nvSpPr>
          <p:spPr bwMode="auto">
            <a:xfrm>
              <a:off x="612775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2336"/>
            <p:cNvSpPr>
              <a:spLocks noChangeArrowheads="1"/>
            </p:cNvSpPr>
            <p:nvPr/>
          </p:nvSpPr>
          <p:spPr bwMode="auto">
            <a:xfrm>
              <a:off x="733425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2337"/>
            <p:cNvSpPr>
              <a:spLocks noChangeArrowheads="1"/>
            </p:cNvSpPr>
            <p:nvPr/>
          </p:nvSpPr>
          <p:spPr bwMode="auto">
            <a:xfrm>
              <a:off x="904875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2338"/>
            <p:cNvSpPr>
              <a:spLocks noChangeArrowheads="1"/>
            </p:cNvSpPr>
            <p:nvPr/>
          </p:nvSpPr>
          <p:spPr bwMode="auto">
            <a:xfrm>
              <a:off x="1169988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2339"/>
            <p:cNvSpPr>
              <a:spLocks noChangeArrowheads="1"/>
            </p:cNvSpPr>
            <p:nvPr/>
          </p:nvSpPr>
          <p:spPr bwMode="auto">
            <a:xfrm>
              <a:off x="1452563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7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2340"/>
            <p:cNvSpPr>
              <a:spLocks noChangeArrowheads="1"/>
            </p:cNvSpPr>
            <p:nvPr/>
          </p:nvSpPr>
          <p:spPr bwMode="auto">
            <a:xfrm>
              <a:off x="1590675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8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2341"/>
            <p:cNvSpPr>
              <a:spLocks noChangeArrowheads="1"/>
            </p:cNvSpPr>
            <p:nvPr/>
          </p:nvSpPr>
          <p:spPr bwMode="auto">
            <a:xfrm>
              <a:off x="1649413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2342"/>
            <p:cNvSpPr>
              <a:spLocks noChangeArrowheads="1"/>
            </p:cNvSpPr>
            <p:nvPr/>
          </p:nvSpPr>
          <p:spPr bwMode="auto">
            <a:xfrm>
              <a:off x="1762125" y="4748605"/>
              <a:ext cx="865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2343"/>
            <p:cNvSpPr>
              <a:spLocks noChangeArrowheads="1"/>
            </p:cNvSpPr>
            <p:nvPr/>
          </p:nvSpPr>
          <p:spPr bwMode="auto">
            <a:xfrm>
              <a:off x="1968500" y="4748605"/>
              <a:ext cx="865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11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2344"/>
            <p:cNvSpPr>
              <a:spLocks noChangeArrowheads="1"/>
            </p:cNvSpPr>
            <p:nvPr/>
          </p:nvSpPr>
          <p:spPr bwMode="auto">
            <a:xfrm>
              <a:off x="2165350" y="4748605"/>
              <a:ext cx="865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2345"/>
            <p:cNvSpPr>
              <a:spLocks noChangeArrowheads="1"/>
            </p:cNvSpPr>
            <p:nvPr/>
          </p:nvSpPr>
          <p:spPr bwMode="auto">
            <a:xfrm>
              <a:off x="2319338" y="4748605"/>
              <a:ext cx="865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13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2346"/>
            <p:cNvSpPr>
              <a:spLocks noChangeArrowheads="1"/>
            </p:cNvSpPr>
            <p:nvPr/>
          </p:nvSpPr>
          <p:spPr bwMode="auto">
            <a:xfrm>
              <a:off x="2474913" y="4748605"/>
              <a:ext cx="865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14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2347"/>
            <p:cNvSpPr>
              <a:spLocks noChangeArrowheads="1"/>
            </p:cNvSpPr>
            <p:nvPr/>
          </p:nvSpPr>
          <p:spPr bwMode="auto">
            <a:xfrm>
              <a:off x="3048000" y="4748605"/>
              <a:ext cx="865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15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2348"/>
            <p:cNvSpPr>
              <a:spLocks noChangeArrowheads="1"/>
            </p:cNvSpPr>
            <p:nvPr/>
          </p:nvSpPr>
          <p:spPr bwMode="auto">
            <a:xfrm>
              <a:off x="3579813" y="4748605"/>
              <a:ext cx="865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16</a:t>
              </a:r>
              <a:endPara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Line 2349"/>
            <p:cNvSpPr>
              <a:spLocks noChangeShapeType="1"/>
            </p:cNvSpPr>
            <p:nvPr/>
          </p:nvSpPr>
          <p:spPr bwMode="auto">
            <a:xfrm flipV="1">
              <a:off x="508002" y="4831153"/>
              <a:ext cx="0" cy="52388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Line 2350"/>
            <p:cNvSpPr>
              <a:spLocks noChangeShapeType="1"/>
            </p:cNvSpPr>
            <p:nvPr/>
          </p:nvSpPr>
          <p:spPr bwMode="auto">
            <a:xfrm flipV="1">
              <a:off x="1046163" y="4831153"/>
              <a:ext cx="0" cy="52388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Line 2351"/>
            <p:cNvSpPr>
              <a:spLocks noChangeShapeType="1"/>
            </p:cNvSpPr>
            <p:nvPr/>
          </p:nvSpPr>
          <p:spPr bwMode="auto">
            <a:xfrm flipV="1">
              <a:off x="1577975" y="4831153"/>
              <a:ext cx="0" cy="52388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Line 2352"/>
            <p:cNvSpPr>
              <a:spLocks noChangeShapeType="1"/>
            </p:cNvSpPr>
            <p:nvPr/>
          </p:nvSpPr>
          <p:spPr bwMode="auto">
            <a:xfrm flipV="1">
              <a:off x="2108200" y="4831153"/>
              <a:ext cx="0" cy="52388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Line 2353"/>
            <p:cNvSpPr>
              <a:spLocks noChangeShapeType="1"/>
            </p:cNvSpPr>
            <p:nvPr/>
          </p:nvSpPr>
          <p:spPr bwMode="auto">
            <a:xfrm flipV="1">
              <a:off x="2640013" y="4831153"/>
              <a:ext cx="0" cy="52388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Line 2354"/>
            <p:cNvSpPr>
              <a:spLocks noChangeShapeType="1"/>
            </p:cNvSpPr>
            <p:nvPr/>
          </p:nvSpPr>
          <p:spPr bwMode="auto">
            <a:xfrm flipV="1">
              <a:off x="3171825" y="4831153"/>
              <a:ext cx="0" cy="52388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Line 2355"/>
            <p:cNvSpPr>
              <a:spLocks noChangeShapeType="1"/>
            </p:cNvSpPr>
            <p:nvPr/>
          </p:nvSpPr>
          <p:spPr bwMode="auto">
            <a:xfrm flipV="1">
              <a:off x="3660775" y="4831153"/>
              <a:ext cx="0" cy="52388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Rectangle 2356"/>
            <p:cNvSpPr>
              <a:spLocks noChangeArrowheads="1"/>
            </p:cNvSpPr>
            <p:nvPr/>
          </p:nvSpPr>
          <p:spPr bwMode="auto">
            <a:xfrm>
              <a:off x="511173" y="4885130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2357"/>
            <p:cNvSpPr>
              <a:spLocks noChangeArrowheads="1"/>
            </p:cNvSpPr>
            <p:nvPr/>
          </p:nvSpPr>
          <p:spPr bwMode="auto">
            <a:xfrm>
              <a:off x="982663" y="4885130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2358"/>
            <p:cNvSpPr>
              <a:spLocks noChangeArrowheads="1"/>
            </p:cNvSpPr>
            <p:nvPr/>
          </p:nvSpPr>
          <p:spPr bwMode="auto">
            <a:xfrm>
              <a:off x="1514475" y="4885130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200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2359"/>
            <p:cNvSpPr>
              <a:spLocks noChangeArrowheads="1"/>
            </p:cNvSpPr>
            <p:nvPr/>
          </p:nvSpPr>
          <p:spPr bwMode="auto">
            <a:xfrm>
              <a:off x="2044700" y="4885130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300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2360"/>
            <p:cNvSpPr>
              <a:spLocks noChangeArrowheads="1"/>
            </p:cNvSpPr>
            <p:nvPr/>
          </p:nvSpPr>
          <p:spPr bwMode="auto">
            <a:xfrm>
              <a:off x="2576513" y="4885130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400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2361"/>
            <p:cNvSpPr>
              <a:spLocks noChangeArrowheads="1"/>
            </p:cNvSpPr>
            <p:nvPr/>
          </p:nvSpPr>
          <p:spPr bwMode="auto">
            <a:xfrm>
              <a:off x="3108325" y="4885130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500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2362"/>
            <p:cNvSpPr>
              <a:spLocks noChangeArrowheads="1"/>
            </p:cNvSpPr>
            <p:nvPr/>
          </p:nvSpPr>
          <p:spPr bwMode="auto">
            <a:xfrm>
              <a:off x="3597275" y="4885130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592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Freeform 2366"/>
            <p:cNvSpPr>
              <a:spLocks/>
            </p:cNvSpPr>
            <p:nvPr/>
          </p:nvSpPr>
          <p:spPr bwMode="auto">
            <a:xfrm>
              <a:off x="514350" y="4064000"/>
              <a:ext cx="5035219" cy="224305"/>
            </a:xfrm>
            <a:custGeom>
              <a:avLst/>
              <a:gdLst>
                <a:gd name="T0" fmla="*/ 146 w 3251"/>
                <a:gd name="T1" fmla="*/ 0 h 404"/>
                <a:gd name="T2" fmla="*/ 3251 w 3251"/>
                <a:gd name="T3" fmla="*/ 0 h 404"/>
                <a:gd name="T4" fmla="*/ 751 w 3251"/>
                <a:gd name="T5" fmla="*/ 404 h 404"/>
                <a:gd name="T6" fmla="*/ 0 w 3251"/>
                <a:gd name="T7" fmla="*/ 404 h 404"/>
                <a:gd name="T8" fmla="*/ 146 w 3251"/>
                <a:gd name="T9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1" h="404">
                  <a:moveTo>
                    <a:pt x="146" y="0"/>
                  </a:moveTo>
                  <a:lnTo>
                    <a:pt x="3251" y="0"/>
                  </a:lnTo>
                  <a:lnTo>
                    <a:pt x="751" y="404"/>
                  </a:lnTo>
                  <a:lnTo>
                    <a:pt x="0" y="404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2400"/>
            <p:cNvSpPr>
              <a:spLocks/>
            </p:cNvSpPr>
            <p:nvPr/>
          </p:nvSpPr>
          <p:spPr bwMode="auto">
            <a:xfrm>
              <a:off x="514350" y="4969265"/>
              <a:ext cx="2640013" cy="204788"/>
            </a:xfrm>
            <a:custGeom>
              <a:avLst/>
              <a:gdLst>
                <a:gd name="T0" fmla="*/ 913 w 1663"/>
                <a:gd name="T1" fmla="*/ 129 h 129"/>
                <a:gd name="T2" fmla="*/ 1663 w 1663"/>
                <a:gd name="T3" fmla="*/ 129 h 129"/>
                <a:gd name="T4" fmla="*/ 751 w 1663"/>
                <a:gd name="T5" fmla="*/ 0 h 129"/>
                <a:gd name="T6" fmla="*/ 0 w 1663"/>
                <a:gd name="T7" fmla="*/ 0 h 129"/>
                <a:gd name="T8" fmla="*/ 913 w 1663"/>
                <a:gd name="T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3" h="129">
                  <a:moveTo>
                    <a:pt x="913" y="129"/>
                  </a:moveTo>
                  <a:lnTo>
                    <a:pt x="1663" y="129"/>
                  </a:lnTo>
                  <a:lnTo>
                    <a:pt x="751" y="0"/>
                  </a:lnTo>
                  <a:lnTo>
                    <a:pt x="0" y="0"/>
                  </a:lnTo>
                  <a:lnTo>
                    <a:pt x="913" y="129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Rectangle 2403"/>
            <p:cNvSpPr>
              <a:spLocks noChangeArrowheads="1"/>
            </p:cNvSpPr>
            <p:nvPr/>
          </p:nvSpPr>
          <p:spPr bwMode="auto">
            <a:xfrm>
              <a:off x="221749" y="4488253"/>
              <a:ext cx="267702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TAF15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Freeform 3078"/>
            <p:cNvSpPr>
              <a:spLocks noEditPoints="1"/>
            </p:cNvSpPr>
            <p:nvPr/>
          </p:nvSpPr>
          <p:spPr bwMode="auto">
            <a:xfrm>
              <a:off x="4800600" y="2781300"/>
              <a:ext cx="0" cy="563563"/>
            </a:xfrm>
            <a:custGeom>
              <a:avLst/>
              <a:gdLst>
                <a:gd name="T0" fmla="*/ 66 h 66"/>
                <a:gd name="T1" fmla="*/ 62 h 66"/>
                <a:gd name="T2" fmla="*/ 58 h 66"/>
                <a:gd name="T3" fmla="*/ 54 h 66"/>
                <a:gd name="T4" fmla="*/ 50 h 66"/>
                <a:gd name="T5" fmla="*/ 46 h 66"/>
                <a:gd name="T6" fmla="*/ 42 h 66"/>
                <a:gd name="T7" fmla="*/ 38 h 66"/>
                <a:gd name="T8" fmla="*/ 34 h 66"/>
                <a:gd name="T9" fmla="*/ 30 h 66"/>
                <a:gd name="T10" fmla="*/ 26 h 66"/>
                <a:gd name="T11" fmla="*/ 22 h 66"/>
                <a:gd name="T12" fmla="*/ 18 h 66"/>
                <a:gd name="T13" fmla="*/ 14 h 66"/>
                <a:gd name="T14" fmla="*/ 10 h 66"/>
                <a:gd name="T15" fmla="*/ 6 h 66"/>
                <a:gd name="T16" fmla="*/ 2 h 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</a:cxnLst>
              <a:rect l="0" t="0" r="r" b="b"/>
              <a:pathLst>
                <a:path h="66">
                  <a:moveTo>
                    <a:pt x="0" y="62"/>
                  </a:moveTo>
                  <a:lnTo>
                    <a:pt x="0" y="58"/>
                  </a:lnTo>
                  <a:moveTo>
                    <a:pt x="0" y="54"/>
                  </a:moveTo>
                  <a:lnTo>
                    <a:pt x="0" y="50"/>
                  </a:lnTo>
                  <a:moveTo>
                    <a:pt x="0" y="46"/>
                  </a:moveTo>
                  <a:lnTo>
                    <a:pt x="0" y="42"/>
                  </a:lnTo>
                  <a:moveTo>
                    <a:pt x="0" y="38"/>
                  </a:moveTo>
                  <a:lnTo>
                    <a:pt x="0" y="34"/>
                  </a:lnTo>
                  <a:moveTo>
                    <a:pt x="0" y="30"/>
                  </a:moveTo>
                  <a:lnTo>
                    <a:pt x="0" y="26"/>
                  </a:lnTo>
                  <a:moveTo>
                    <a:pt x="0" y="22"/>
                  </a:moveTo>
                  <a:lnTo>
                    <a:pt x="0" y="18"/>
                  </a:lnTo>
                  <a:moveTo>
                    <a:pt x="0" y="14"/>
                  </a:moveTo>
                  <a:lnTo>
                    <a:pt x="0" y="10"/>
                  </a:lnTo>
                  <a:moveTo>
                    <a:pt x="0" y="6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Freeform 3079"/>
            <p:cNvSpPr>
              <a:spLocks noEditPoints="1"/>
            </p:cNvSpPr>
            <p:nvPr/>
          </p:nvSpPr>
          <p:spPr bwMode="auto">
            <a:xfrm>
              <a:off x="5307013" y="2781300"/>
              <a:ext cx="0" cy="563563"/>
            </a:xfrm>
            <a:custGeom>
              <a:avLst/>
              <a:gdLst>
                <a:gd name="T0" fmla="*/ 66 h 66"/>
                <a:gd name="T1" fmla="*/ 62 h 66"/>
                <a:gd name="T2" fmla="*/ 58 h 66"/>
                <a:gd name="T3" fmla="*/ 54 h 66"/>
                <a:gd name="T4" fmla="*/ 50 h 66"/>
                <a:gd name="T5" fmla="*/ 46 h 66"/>
                <a:gd name="T6" fmla="*/ 42 h 66"/>
                <a:gd name="T7" fmla="*/ 38 h 66"/>
                <a:gd name="T8" fmla="*/ 34 h 66"/>
                <a:gd name="T9" fmla="*/ 30 h 66"/>
                <a:gd name="T10" fmla="*/ 26 h 66"/>
                <a:gd name="T11" fmla="*/ 22 h 66"/>
                <a:gd name="T12" fmla="*/ 18 h 66"/>
                <a:gd name="T13" fmla="*/ 14 h 66"/>
                <a:gd name="T14" fmla="*/ 10 h 66"/>
                <a:gd name="T15" fmla="*/ 6 h 66"/>
                <a:gd name="T16" fmla="*/ 2 h 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</a:cxnLst>
              <a:rect l="0" t="0" r="r" b="b"/>
              <a:pathLst>
                <a:path h="66">
                  <a:moveTo>
                    <a:pt x="0" y="62"/>
                  </a:moveTo>
                  <a:lnTo>
                    <a:pt x="0" y="58"/>
                  </a:lnTo>
                  <a:moveTo>
                    <a:pt x="0" y="54"/>
                  </a:moveTo>
                  <a:lnTo>
                    <a:pt x="0" y="50"/>
                  </a:lnTo>
                  <a:moveTo>
                    <a:pt x="0" y="46"/>
                  </a:moveTo>
                  <a:lnTo>
                    <a:pt x="0" y="42"/>
                  </a:lnTo>
                  <a:moveTo>
                    <a:pt x="0" y="38"/>
                  </a:moveTo>
                  <a:lnTo>
                    <a:pt x="0" y="34"/>
                  </a:lnTo>
                  <a:moveTo>
                    <a:pt x="0" y="30"/>
                  </a:moveTo>
                  <a:lnTo>
                    <a:pt x="0" y="26"/>
                  </a:lnTo>
                  <a:moveTo>
                    <a:pt x="0" y="22"/>
                  </a:moveTo>
                  <a:lnTo>
                    <a:pt x="0" y="18"/>
                  </a:lnTo>
                  <a:moveTo>
                    <a:pt x="0" y="14"/>
                  </a:moveTo>
                  <a:lnTo>
                    <a:pt x="0" y="10"/>
                  </a:lnTo>
                  <a:moveTo>
                    <a:pt x="0" y="6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Freeform 3080"/>
            <p:cNvSpPr>
              <a:spLocks noEditPoints="1"/>
            </p:cNvSpPr>
            <p:nvPr/>
          </p:nvSpPr>
          <p:spPr bwMode="auto">
            <a:xfrm>
              <a:off x="5811838" y="2781300"/>
              <a:ext cx="0" cy="563563"/>
            </a:xfrm>
            <a:custGeom>
              <a:avLst/>
              <a:gdLst>
                <a:gd name="T0" fmla="*/ 66 h 66"/>
                <a:gd name="T1" fmla="*/ 62 h 66"/>
                <a:gd name="T2" fmla="*/ 58 h 66"/>
                <a:gd name="T3" fmla="*/ 54 h 66"/>
                <a:gd name="T4" fmla="*/ 50 h 66"/>
                <a:gd name="T5" fmla="*/ 46 h 66"/>
                <a:gd name="T6" fmla="*/ 42 h 66"/>
                <a:gd name="T7" fmla="*/ 38 h 66"/>
                <a:gd name="T8" fmla="*/ 34 h 66"/>
                <a:gd name="T9" fmla="*/ 30 h 66"/>
                <a:gd name="T10" fmla="*/ 26 h 66"/>
                <a:gd name="T11" fmla="*/ 22 h 66"/>
                <a:gd name="T12" fmla="*/ 18 h 66"/>
                <a:gd name="T13" fmla="*/ 14 h 66"/>
                <a:gd name="T14" fmla="*/ 10 h 66"/>
                <a:gd name="T15" fmla="*/ 6 h 66"/>
                <a:gd name="T16" fmla="*/ 2 h 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</a:cxnLst>
              <a:rect l="0" t="0" r="r" b="b"/>
              <a:pathLst>
                <a:path h="66">
                  <a:moveTo>
                    <a:pt x="0" y="62"/>
                  </a:moveTo>
                  <a:lnTo>
                    <a:pt x="0" y="58"/>
                  </a:lnTo>
                  <a:moveTo>
                    <a:pt x="0" y="54"/>
                  </a:moveTo>
                  <a:lnTo>
                    <a:pt x="0" y="50"/>
                  </a:lnTo>
                  <a:moveTo>
                    <a:pt x="0" y="46"/>
                  </a:moveTo>
                  <a:lnTo>
                    <a:pt x="0" y="42"/>
                  </a:lnTo>
                  <a:moveTo>
                    <a:pt x="0" y="38"/>
                  </a:moveTo>
                  <a:lnTo>
                    <a:pt x="0" y="34"/>
                  </a:lnTo>
                  <a:moveTo>
                    <a:pt x="0" y="30"/>
                  </a:moveTo>
                  <a:lnTo>
                    <a:pt x="0" y="26"/>
                  </a:lnTo>
                  <a:moveTo>
                    <a:pt x="0" y="22"/>
                  </a:moveTo>
                  <a:lnTo>
                    <a:pt x="0" y="18"/>
                  </a:lnTo>
                  <a:moveTo>
                    <a:pt x="0" y="14"/>
                  </a:moveTo>
                  <a:lnTo>
                    <a:pt x="0" y="10"/>
                  </a:lnTo>
                  <a:moveTo>
                    <a:pt x="0" y="6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3081"/>
            <p:cNvSpPr>
              <a:spLocks noEditPoints="1"/>
            </p:cNvSpPr>
            <p:nvPr/>
          </p:nvSpPr>
          <p:spPr bwMode="auto">
            <a:xfrm>
              <a:off x="6318250" y="2781300"/>
              <a:ext cx="0" cy="563563"/>
            </a:xfrm>
            <a:custGeom>
              <a:avLst/>
              <a:gdLst>
                <a:gd name="T0" fmla="*/ 66 h 66"/>
                <a:gd name="T1" fmla="*/ 62 h 66"/>
                <a:gd name="T2" fmla="*/ 58 h 66"/>
                <a:gd name="T3" fmla="*/ 54 h 66"/>
                <a:gd name="T4" fmla="*/ 50 h 66"/>
                <a:gd name="T5" fmla="*/ 46 h 66"/>
                <a:gd name="T6" fmla="*/ 42 h 66"/>
                <a:gd name="T7" fmla="*/ 38 h 66"/>
                <a:gd name="T8" fmla="*/ 34 h 66"/>
                <a:gd name="T9" fmla="*/ 30 h 66"/>
                <a:gd name="T10" fmla="*/ 26 h 66"/>
                <a:gd name="T11" fmla="*/ 22 h 66"/>
                <a:gd name="T12" fmla="*/ 18 h 66"/>
                <a:gd name="T13" fmla="*/ 14 h 66"/>
                <a:gd name="T14" fmla="*/ 10 h 66"/>
                <a:gd name="T15" fmla="*/ 6 h 66"/>
                <a:gd name="T16" fmla="*/ 2 h 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</a:cxnLst>
              <a:rect l="0" t="0" r="r" b="b"/>
              <a:pathLst>
                <a:path h="66">
                  <a:moveTo>
                    <a:pt x="0" y="62"/>
                  </a:moveTo>
                  <a:lnTo>
                    <a:pt x="0" y="58"/>
                  </a:lnTo>
                  <a:moveTo>
                    <a:pt x="0" y="54"/>
                  </a:moveTo>
                  <a:lnTo>
                    <a:pt x="0" y="50"/>
                  </a:lnTo>
                  <a:moveTo>
                    <a:pt x="0" y="46"/>
                  </a:moveTo>
                  <a:lnTo>
                    <a:pt x="0" y="42"/>
                  </a:lnTo>
                  <a:moveTo>
                    <a:pt x="0" y="38"/>
                  </a:moveTo>
                  <a:lnTo>
                    <a:pt x="0" y="34"/>
                  </a:lnTo>
                  <a:moveTo>
                    <a:pt x="0" y="30"/>
                  </a:moveTo>
                  <a:lnTo>
                    <a:pt x="0" y="26"/>
                  </a:lnTo>
                  <a:moveTo>
                    <a:pt x="0" y="22"/>
                  </a:moveTo>
                  <a:lnTo>
                    <a:pt x="0" y="18"/>
                  </a:lnTo>
                  <a:moveTo>
                    <a:pt x="0" y="14"/>
                  </a:moveTo>
                  <a:lnTo>
                    <a:pt x="0" y="10"/>
                  </a:lnTo>
                  <a:moveTo>
                    <a:pt x="0" y="6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Rectangle 3083"/>
            <p:cNvSpPr>
              <a:spLocks noChangeArrowheads="1"/>
            </p:cNvSpPr>
            <p:nvPr/>
          </p:nvSpPr>
          <p:spPr bwMode="auto">
            <a:xfrm>
              <a:off x="5115495" y="2782708"/>
              <a:ext cx="3879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43,535,000</a:t>
              </a:r>
              <a:endParaRPr kumimoji="0" lang="fr-FR" altLang="fr-FR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3084"/>
            <p:cNvSpPr>
              <a:spLocks noChangeArrowheads="1"/>
            </p:cNvSpPr>
            <p:nvPr/>
          </p:nvSpPr>
          <p:spPr bwMode="auto">
            <a:xfrm>
              <a:off x="5620320" y="2782708"/>
              <a:ext cx="3879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43,540,000</a:t>
              </a:r>
              <a:endParaRPr kumimoji="0" lang="fr-FR" altLang="fr-FR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3085"/>
            <p:cNvSpPr>
              <a:spLocks noChangeArrowheads="1"/>
            </p:cNvSpPr>
            <p:nvPr/>
          </p:nvSpPr>
          <p:spPr bwMode="auto">
            <a:xfrm>
              <a:off x="6126732" y="2782708"/>
              <a:ext cx="3879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43,545,000</a:t>
              </a:r>
              <a:endParaRPr kumimoji="0" lang="fr-FR" altLang="fr-FR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Line 3086"/>
            <p:cNvSpPr>
              <a:spLocks noChangeShapeType="1"/>
            </p:cNvSpPr>
            <p:nvPr/>
          </p:nvSpPr>
          <p:spPr bwMode="auto">
            <a:xfrm>
              <a:off x="4578350" y="3122613"/>
              <a:ext cx="1876425" cy="0"/>
            </a:xfrm>
            <a:prstGeom prst="line">
              <a:avLst/>
            </a:prstGeom>
            <a:noFill/>
            <a:ln w="7938" cap="rnd">
              <a:solidFill>
                <a:srgbClr val="4F94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Rectangle 3766"/>
            <p:cNvSpPr>
              <a:spLocks noChangeArrowheads="1"/>
            </p:cNvSpPr>
            <p:nvPr/>
          </p:nvSpPr>
          <p:spPr bwMode="auto">
            <a:xfrm>
              <a:off x="4583773" y="3011488"/>
              <a:ext cx="62840" cy="23177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Rectangle 3767"/>
            <p:cNvSpPr>
              <a:spLocks noChangeArrowheads="1"/>
            </p:cNvSpPr>
            <p:nvPr/>
          </p:nvSpPr>
          <p:spPr bwMode="auto">
            <a:xfrm>
              <a:off x="4646613" y="2900363"/>
              <a:ext cx="25400" cy="45402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Rectangle 3768"/>
            <p:cNvSpPr>
              <a:spLocks noChangeArrowheads="1"/>
            </p:cNvSpPr>
            <p:nvPr/>
          </p:nvSpPr>
          <p:spPr bwMode="auto">
            <a:xfrm>
              <a:off x="4706938" y="2900363"/>
              <a:ext cx="15875" cy="45402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Rectangle 3769"/>
            <p:cNvSpPr>
              <a:spLocks noChangeArrowheads="1"/>
            </p:cNvSpPr>
            <p:nvPr/>
          </p:nvSpPr>
          <p:spPr bwMode="auto">
            <a:xfrm>
              <a:off x="4749800" y="2900363"/>
              <a:ext cx="15875" cy="45402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Rectangle 3770"/>
            <p:cNvSpPr>
              <a:spLocks noChangeArrowheads="1"/>
            </p:cNvSpPr>
            <p:nvPr/>
          </p:nvSpPr>
          <p:spPr bwMode="auto">
            <a:xfrm>
              <a:off x="4783138" y="2900363"/>
              <a:ext cx="9525" cy="45402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Rectangle 3771"/>
            <p:cNvSpPr>
              <a:spLocks noChangeArrowheads="1"/>
            </p:cNvSpPr>
            <p:nvPr/>
          </p:nvSpPr>
          <p:spPr bwMode="auto">
            <a:xfrm>
              <a:off x="4808538" y="2900363"/>
              <a:ext cx="9525" cy="45402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Rectangle 3772"/>
            <p:cNvSpPr>
              <a:spLocks noChangeArrowheads="1"/>
            </p:cNvSpPr>
            <p:nvPr/>
          </p:nvSpPr>
          <p:spPr bwMode="auto">
            <a:xfrm>
              <a:off x="5065713" y="2900363"/>
              <a:ext cx="26988" cy="45402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Rectangle 3773"/>
            <p:cNvSpPr>
              <a:spLocks noChangeArrowheads="1"/>
            </p:cNvSpPr>
            <p:nvPr/>
          </p:nvSpPr>
          <p:spPr bwMode="auto">
            <a:xfrm>
              <a:off x="5118100" y="2900363"/>
              <a:ext cx="17463" cy="45402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Rectangle 3774"/>
            <p:cNvSpPr>
              <a:spLocks noChangeArrowheads="1"/>
            </p:cNvSpPr>
            <p:nvPr/>
          </p:nvSpPr>
          <p:spPr bwMode="auto">
            <a:xfrm>
              <a:off x="5186363" y="2900363"/>
              <a:ext cx="17463" cy="45402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Rectangle 3775"/>
            <p:cNvSpPr>
              <a:spLocks noChangeArrowheads="1"/>
            </p:cNvSpPr>
            <p:nvPr/>
          </p:nvSpPr>
          <p:spPr bwMode="auto">
            <a:xfrm>
              <a:off x="5443538" y="2900363"/>
              <a:ext cx="7938" cy="45402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Rectangle 3776"/>
            <p:cNvSpPr>
              <a:spLocks noChangeArrowheads="1"/>
            </p:cNvSpPr>
            <p:nvPr/>
          </p:nvSpPr>
          <p:spPr bwMode="auto">
            <a:xfrm>
              <a:off x="6308725" y="2900363"/>
              <a:ext cx="9525" cy="45402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Rectangle 3777"/>
            <p:cNvSpPr>
              <a:spLocks noChangeArrowheads="1"/>
            </p:cNvSpPr>
            <p:nvPr/>
          </p:nvSpPr>
          <p:spPr bwMode="auto">
            <a:xfrm>
              <a:off x="6343650" y="2900363"/>
              <a:ext cx="17463" cy="45402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Rectangle 3778"/>
            <p:cNvSpPr>
              <a:spLocks noChangeArrowheads="1"/>
            </p:cNvSpPr>
            <p:nvPr/>
          </p:nvSpPr>
          <p:spPr bwMode="auto">
            <a:xfrm>
              <a:off x="6369050" y="2900363"/>
              <a:ext cx="9525" cy="45402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Rectangle 3779"/>
            <p:cNvSpPr>
              <a:spLocks noChangeArrowheads="1"/>
            </p:cNvSpPr>
            <p:nvPr/>
          </p:nvSpPr>
          <p:spPr bwMode="auto">
            <a:xfrm>
              <a:off x="6378575" y="3011488"/>
              <a:ext cx="7938" cy="231775"/>
            </a:xfrm>
            <a:prstGeom prst="rect">
              <a:avLst/>
            </a:prstGeom>
            <a:noFill/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Rectangle 3780"/>
            <p:cNvSpPr>
              <a:spLocks noChangeArrowheads="1"/>
            </p:cNvSpPr>
            <p:nvPr/>
          </p:nvSpPr>
          <p:spPr bwMode="auto">
            <a:xfrm>
              <a:off x="6437313" y="3011488"/>
              <a:ext cx="17463" cy="231775"/>
            </a:xfrm>
            <a:prstGeom prst="rect">
              <a:avLst/>
            </a:pr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6350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3782"/>
            <p:cNvSpPr>
              <a:spLocks/>
            </p:cNvSpPr>
            <p:nvPr/>
          </p:nvSpPr>
          <p:spPr bwMode="auto">
            <a:xfrm>
              <a:off x="4578350" y="3379788"/>
              <a:ext cx="1550988" cy="179388"/>
            </a:xfrm>
            <a:custGeom>
              <a:avLst/>
              <a:gdLst>
                <a:gd name="T0" fmla="*/ 151 w 977"/>
                <a:gd name="T1" fmla="*/ 0 h 113"/>
                <a:gd name="T2" fmla="*/ 0 w 977"/>
                <a:gd name="T3" fmla="*/ 0 h 113"/>
                <a:gd name="T4" fmla="*/ 977 w 977"/>
                <a:gd name="T5" fmla="*/ 113 h 113"/>
                <a:gd name="T6" fmla="*/ 691 w 977"/>
                <a:gd name="T7" fmla="*/ 113 h 113"/>
                <a:gd name="T8" fmla="*/ 151 w 977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7" h="113">
                  <a:moveTo>
                    <a:pt x="151" y="0"/>
                  </a:moveTo>
                  <a:lnTo>
                    <a:pt x="0" y="0"/>
                  </a:lnTo>
                  <a:lnTo>
                    <a:pt x="977" y="113"/>
                  </a:lnTo>
                  <a:lnTo>
                    <a:pt x="691" y="113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3783"/>
            <p:cNvSpPr>
              <a:spLocks/>
            </p:cNvSpPr>
            <p:nvPr/>
          </p:nvSpPr>
          <p:spPr bwMode="auto">
            <a:xfrm>
              <a:off x="4578350" y="3379788"/>
              <a:ext cx="1550988" cy="179388"/>
            </a:xfrm>
            <a:custGeom>
              <a:avLst/>
              <a:gdLst>
                <a:gd name="T0" fmla="*/ 28 w 181"/>
                <a:gd name="T1" fmla="*/ 0 h 21"/>
                <a:gd name="T2" fmla="*/ 0 w 181"/>
                <a:gd name="T3" fmla="*/ 0 h 21"/>
                <a:gd name="T4" fmla="*/ 181 w 181"/>
                <a:gd name="T5" fmla="*/ 21 h 21"/>
                <a:gd name="T6" fmla="*/ 128 w 181"/>
                <a:gd name="T7" fmla="*/ 21 h 21"/>
                <a:gd name="T8" fmla="*/ 28 w 18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21">
                  <a:moveTo>
                    <a:pt x="28" y="0"/>
                  </a:moveTo>
                  <a:lnTo>
                    <a:pt x="0" y="0"/>
                  </a:lnTo>
                  <a:lnTo>
                    <a:pt x="181" y="21"/>
                  </a:lnTo>
                  <a:lnTo>
                    <a:pt x="128" y="21"/>
                  </a:lnTo>
                  <a:lnTo>
                    <a:pt x="28" y="0"/>
                  </a:lnTo>
                </a:path>
              </a:pathLst>
            </a:custGeom>
            <a:noFill/>
            <a:ln w="7938" cap="rnd">
              <a:solidFill>
                <a:srgbClr val="F2F2F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3784"/>
            <p:cNvSpPr>
              <a:spLocks noEditPoints="1"/>
            </p:cNvSpPr>
            <p:nvPr/>
          </p:nvSpPr>
          <p:spPr bwMode="auto">
            <a:xfrm>
              <a:off x="4818063" y="2900363"/>
              <a:ext cx="0" cy="444500"/>
            </a:xfrm>
            <a:custGeom>
              <a:avLst/>
              <a:gdLst>
                <a:gd name="T0" fmla="*/ 52 h 52"/>
                <a:gd name="T1" fmla="*/ 48 h 52"/>
                <a:gd name="T2" fmla="*/ 44 h 52"/>
                <a:gd name="T3" fmla="*/ 40 h 52"/>
                <a:gd name="T4" fmla="*/ 36 h 52"/>
                <a:gd name="T5" fmla="*/ 32 h 52"/>
                <a:gd name="T6" fmla="*/ 28 h 52"/>
                <a:gd name="T7" fmla="*/ 24 h 52"/>
                <a:gd name="T8" fmla="*/ 20 h 52"/>
                <a:gd name="T9" fmla="*/ 16 h 52"/>
                <a:gd name="T10" fmla="*/ 12 h 52"/>
                <a:gd name="T11" fmla="*/ 8 h 52"/>
                <a:gd name="T12" fmla="*/ 4 h 5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</a:cxnLst>
              <a:rect l="0" t="0" r="r" b="b"/>
              <a:pathLst>
                <a:path h="52">
                  <a:moveTo>
                    <a:pt x="0" y="48"/>
                  </a:moveTo>
                  <a:lnTo>
                    <a:pt x="0" y="44"/>
                  </a:lnTo>
                  <a:moveTo>
                    <a:pt x="0" y="40"/>
                  </a:moveTo>
                  <a:lnTo>
                    <a:pt x="0" y="36"/>
                  </a:lnTo>
                  <a:moveTo>
                    <a:pt x="0" y="32"/>
                  </a:moveTo>
                  <a:lnTo>
                    <a:pt x="0" y="28"/>
                  </a:lnTo>
                  <a:moveTo>
                    <a:pt x="0" y="24"/>
                  </a:moveTo>
                  <a:lnTo>
                    <a:pt x="0" y="20"/>
                  </a:lnTo>
                  <a:moveTo>
                    <a:pt x="0" y="16"/>
                  </a:moveTo>
                  <a:lnTo>
                    <a:pt x="0" y="12"/>
                  </a:lnTo>
                  <a:moveTo>
                    <a:pt x="0" y="8"/>
                  </a:moveTo>
                  <a:lnTo>
                    <a:pt x="0" y="4"/>
                  </a:lnTo>
                </a:path>
              </a:pathLst>
            </a:custGeom>
            <a:gradFill>
              <a:gsLst>
                <a:gs pos="13000">
                  <a:schemeClr val="accent1">
                    <a:lumMod val="60000"/>
                    <a:lumOff val="40000"/>
                  </a:schemeClr>
                </a:gs>
                <a:gs pos="35000">
                  <a:schemeClr val="bg1"/>
                </a:gs>
                <a:gs pos="6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7938" cap="rnd">
              <a:solidFill>
                <a:srgbClr val="4F94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Rectangle 3785"/>
            <p:cNvSpPr>
              <a:spLocks noChangeArrowheads="1"/>
            </p:cNvSpPr>
            <p:nvPr/>
          </p:nvSpPr>
          <p:spPr bwMode="auto">
            <a:xfrm>
              <a:off x="4738688" y="3392034"/>
              <a:ext cx="14427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ex9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Line 4146"/>
            <p:cNvSpPr>
              <a:spLocks noChangeShapeType="1"/>
            </p:cNvSpPr>
            <p:nvPr/>
          </p:nvSpPr>
          <p:spPr bwMode="auto">
            <a:xfrm>
              <a:off x="3894931" y="4831153"/>
              <a:ext cx="2556000" cy="0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Line 4147"/>
            <p:cNvSpPr>
              <a:spLocks noChangeShapeType="1"/>
            </p:cNvSpPr>
            <p:nvPr/>
          </p:nvSpPr>
          <p:spPr bwMode="auto">
            <a:xfrm flipV="1">
              <a:off x="3892551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Line 4148"/>
            <p:cNvSpPr>
              <a:spLocks noChangeShapeType="1"/>
            </p:cNvSpPr>
            <p:nvPr/>
          </p:nvSpPr>
          <p:spPr bwMode="auto">
            <a:xfrm flipV="1">
              <a:off x="3994151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Line 4149"/>
            <p:cNvSpPr>
              <a:spLocks noChangeShapeType="1"/>
            </p:cNvSpPr>
            <p:nvPr/>
          </p:nvSpPr>
          <p:spPr bwMode="auto">
            <a:xfrm flipV="1">
              <a:off x="4157663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Line 4150"/>
            <p:cNvSpPr>
              <a:spLocks noChangeShapeType="1"/>
            </p:cNvSpPr>
            <p:nvPr/>
          </p:nvSpPr>
          <p:spPr bwMode="auto">
            <a:xfrm flipV="1">
              <a:off x="4243388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Line 4151"/>
            <p:cNvSpPr>
              <a:spLocks noChangeShapeType="1"/>
            </p:cNvSpPr>
            <p:nvPr/>
          </p:nvSpPr>
          <p:spPr bwMode="auto">
            <a:xfrm flipV="1">
              <a:off x="4337051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Line 4152"/>
            <p:cNvSpPr>
              <a:spLocks noChangeShapeType="1"/>
            </p:cNvSpPr>
            <p:nvPr/>
          </p:nvSpPr>
          <p:spPr bwMode="auto">
            <a:xfrm flipV="1">
              <a:off x="4560888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Line 4153"/>
            <p:cNvSpPr>
              <a:spLocks noChangeShapeType="1"/>
            </p:cNvSpPr>
            <p:nvPr/>
          </p:nvSpPr>
          <p:spPr bwMode="auto">
            <a:xfrm flipV="1">
              <a:off x="4851401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Line 4154"/>
            <p:cNvSpPr>
              <a:spLocks noChangeShapeType="1"/>
            </p:cNvSpPr>
            <p:nvPr/>
          </p:nvSpPr>
          <p:spPr bwMode="auto">
            <a:xfrm flipV="1">
              <a:off x="5322888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Line 4155"/>
            <p:cNvSpPr>
              <a:spLocks noChangeShapeType="1"/>
            </p:cNvSpPr>
            <p:nvPr/>
          </p:nvSpPr>
          <p:spPr bwMode="auto">
            <a:xfrm flipV="1">
              <a:off x="5451476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Line 4156"/>
            <p:cNvSpPr>
              <a:spLocks noChangeShapeType="1"/>
            </p:cNvSpPr>
            <p:nvPr/>
          </p:nvSpPr>
          <p:spPr bwMode="auto">
            <a:xfrm flipV="1">
              <a:off x="5572126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Line 4157"/>
            <p:cNvSpPr>
              <a:spLocks noChangeShapeType="1"/>
            </p:cNvSpPr>
            <p:nvPr/>
          </p:nvSpPr>
          <p:spPr bwMode="auto">
            <a:xfrm flipV="1">
              <a:off x="5880101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Line 4158"/>
            <p:cNvSpPr>
              <a:spLocks noChangeShapeType="1"/>
            </p:cNvSpPr>
            <p:nvPr/>
          </p:nvSpPr>
          <p:spPr bwMode="auto">
            <a:xfrm flipV="1">
              <a:off x="6061076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Line 4159"/>
            <p:cNvSpPr>
              <a:spLocks noChangeShapeType="1"/>
            </p:cNvSpPr>
            <p:nvPr/>
          </p:nvSpPr>
          <p:spPr bwMode="auto">
            <a:xfrm flipV="1">
              <a:off x="6454776" y="4788290"/>
              <a:ext cx="0" cy="42863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Rectangle 4160"/>
            <p:cNvSpPr>
              <a:spLocks noChangeArrowheads="1"/>
            </p:cNvSpPr>
            <p:nvPr/>
          </p:nvSpPr>
          <p:spPr bwMode="auto">
            <a:xfrm>
              <a:off x="4054475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Rectangle 4161"/>
            <p:cNvSpPr>
              <a:spLocks noChangeArrowheads="1"/>
            </p:cNvSpPr>
            <p:nvPr/>
          </p:nvSpPr>
          <p:spPr bwMode="auto">
            <a:xfrm>
              <a:off x="3917950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4162"/>
            <p:cNvSpPr>
              <a:spLocks noChangeArrowheads="1"/>
            </p:cNvSpPr>
            <p:nvPr/>
          </p:nvSpPr>
          <p:spPr bwMode="auto">
            <a:xfrm>
              <a:off x="4175125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4163"/>
            <p:cNvSpPr>
              <a:spLocks noChangeArrowheads="1"/>
            </p:cNvSpPr>
            <p:nvPr/>
          </p:nvSpPr>
          <p:spPr bwMode="auto">
            <a:xfrm>
              <a:off x="4260850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4164"/>
            <p:cNvSpPr>
              <a:spLocks noChangeArrowheads="1"/>
            </p:cNvSpPr>
            <p:nvPr/>
          </p:nvSpPr>
          <p:spPr bwMode="auto">
            <a:xfrm>
              <a:off x="4424363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4165"/>
            <p:cNvSpPr>
              <a:spLocks noChangeArrowheads="1"/>
            </p:cNvSpPr>
            <p:nvPr/>
          </p:nvSpPr>
          <p:spPr bwMode="auto">
            <a:xfrm>
              <a:off x="4681538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7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4166"/>
            <p:cNvSpPr>
              <a:spLocks noChangeArrowheads="1"/>
            </p:cNvSpPr>
            <p:nvPr/>
          </p:nvSpPr>
          <p:spPr bwMode="auto">
            <a:xfrm>
              <a:off x="5057775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8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4167"/>
            <p:cNvSpPr>
              <a:spLocks noChangeArrowheads="1"/>
            </p:cNvSpPr>
            <p:nvPr/>
          </p:nvSpPr>
          <p:spPr bwMode="auto">
            <a:xfrm>
              <a:off x="5367338" y="4748605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4168"/>
            <p:cNvSpPr>
              <a:spLocks noChangeArrowheads="1"/>
            </p:cNvSpPr>
            <p:nvPr/>
          </p:nvSpPr>
          <p:spPr bwMode="auto">
            <a:xfrm>
              <a:off x="5470525" y="4748605"/>
              <a:ext cx="865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4169"/>
            <p:cNvSpPr>
              <a:spLocks noChangeArrowheads="1"/>
            </p:cNvSpPr>
            <p:nvPr/>
          </p:nvSpPr>
          <p:spPr bwMode="auto">
            <a:xfrm>
              <a:off x="5684838" y="4748605"/>
              <a:ext cx="865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11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4170"/>
            <p:cNvSpPr>
              <a:spLocks noChangeArrowheads="1"/>
            </p:cNvSpPr>
            <p:nvPr/>
          </p:nvSpPr>
          <p:spPr bwMode="auto">
            <a:xfrm>
              <a:off x="5934075" y="4748605"/>
              <a:ext cx="865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4171"/>
            <p:cNvSpPr>
              <a:spLocks noChangeArrowheads="1"/>
            </p:cNvSpPr>
            <p:nvPr/>
          </p:nvSpPr>
          <p:spPr bwMode="auto">
            <a:xfrm>
              <a:off x="6216650" y="4748605"/>
              <a:ext cx="865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13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Line 4172"/>
            <p:cNvSpPr>
              <a:spLocks noChangeShapeType="1"/>
            </p:cNvSpPr>
            <p:nvPr/>
          </p:nvSpPr>
          <p:spPr bwMode="auto">
            <a:xfrm flipV="1">
              <a:off x="3892551" y="4831153"/>
              <a:ext cx="0" cy="52388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Line 4173"/>
            <p:cNvSpPr>
              <a:spLocks noChangeShapeType="1"/>
            </p:cNvSpPr>
            <p:nvPr/>
          </p:nvSpPr>
          <p:spPr bwMode="auto">
            <a:xfrm flipV="1">
              <a:off x="4414838" y="4831153"/>
              <a:ext cx="0" cy="52388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Line 4174"/>
            <p:cNvSpPr>
              <a:spLocks noChangeShapeType="1"/>
            </p:cNvSpPr>
            <p:nvPr/>
          </p:nvSpPr>
          <p:spPr bwMode="auto">
            <a:xfrm flipV="1">
              <a:off x="4946651" y="4831153"/>
              <a:ext cx="0" cy="52388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Line 4175"/>
            <p:cNvSpPr>
              <a:spLocks noChangeShapeType="1"/>
            </p:cNvSpPr>
            <p:nvPr/>
          </p:nvSpPr>
          <p:spPr bwMode="auto">
            <a:xfrm flipV="1">
              <a:off x="5478463" y="4831153"/>
              <a:ext cx="0" cy="52388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Line 4176"/>
            <p:cNvSpPr>
              <a:spLocks noChangeShapeType="1"/>
            </p:cNvSpPr>
            <p:nvPr/>
          </p:nvSpPr>
          <p:spPr bwMode="auto">
            <a:xfrm flipV="1">
              <a:off x="6008688" y="4831153"/>
              <a:ext cx="0" cy="52388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Line 4177"/>
            <p:cNvSpPr>
              <a:spLocks noChangeShapeType="1"/>
            </p:cNvSpPr>
            <p:nvPr/>
          </p:nvSpPr>
          <p:spPr bwMode="auto">
            <a:xfrm flipV="1">
              <a:off x="6454776" y="4831153"/>
              <a:ext cx="0" cy="52388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Rectangle 4178"/>
            <p:cNvSpPr>
              <a:spLocks noChangeArrowheads="1"/>
            </p:cNvSpPr>
            <p:nvPr/>
          </p:nvSpPr>
          <p:spPr bwMode="auto">
            <a:xfrm>
              <a:off x="3867150" y="4885130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4179"/>
            <p:cNvSpPr>
              <a:spLocks noChangeArrowheads="1"/>
            </p:cNvSpPr>
            <p:nvPr/>
          </p:nvSpPr>
          <p:spPr bwMode="auto">
            <a:xfrm>
              <a:off x="4356100" y="4885130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Rectangle 4180"/>
            <p:cNvSpPr>
              <a:spLocks noChangeArrowheads="1"/>
            </p:cNvSpPr>
            <p:nvPr/>
          </p:nvSpPr>
          <p:spPr bwMode="auto">
            <a:xfrm>
              <a:off x="4887913" y="4885130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200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Rectangle 4181"/>
            <p:cNvSpPr>
              <a:spLocks noChangeArrowheads="1"/>
            </p:cNvSpPr>
            <p:nvPr/>
          </p:nvSpPr>
          <p:spPr bwMode="auto">
            <a:xfrm>
              <a:off x="5419725" y="4885130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300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Rectangle 4182"/>
            <p:cNvSpPr>
              <a:spLocks noChangeArrowheads="1"/>
            </p:cNvSpPr>
            <p:nvPr/>
          </p:nvSpPr>
          <p:spPr bwMode="auto">
            <a:xfrm>
              <a:off x="5949950" y="4885130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400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Rectangle 4183"/>
            <p:cNvSpPr>
              <a:spLocks noChangeArrowheads="1"/>
            </p:cNvSpPr>
            <p:nvPr/>
          </p:nvSpPr>
          <p:spPr bwMode="auto">
            <a:xfrm>
              <a:off x="6396038" y="4885130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484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Freeform 4187"/>
            <p:cNvSpPr>
              <a:spLocks/>
            </p:cNvSpPr>
            <p:nvPr/>
          </p:nvSpPr>
          <p:spPr bwMode="auto">
            <a:xfrm>
              <a:off x="5322888" y="4064000"/>
              <a:ext cx="1131888" cy="224305"/>
            </a:xfrm>
            <a:custGeom>
              <a:avLst/>
              <a:gdLst>
                <a:gd name="T0" fmla="*/ 222 w 713"/>
                <a:gd name="T1" fmla="*/ 0 h 404"/>
                <a:gd name="T2" fmla="*/ 427 w 713"/>
                <a:gd name="T3" fmla="*/ 0 h 404"/>
                <a:gd name="T4" fmla="*/ 713 w 713"/>
                <a:gd name="T5" fmla="*/ 404 h 404"/>
                <a:gd name="T6" fmla="*/ 0 w 713"/>
                <a:gd name="T7" fmla="*/ 404 h 404"/>
                <a:gd name="T8" fmla="*/ 222 w 713"/>
                <a:gd name="T9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3" h="404">
                  <a:moveTo>
                    <a:pt x="222" y="0"/>
                  </a:moveTo>
                  <a:lnTo>
                    <a:pt x="427" y="0"/>
                  </a:lnTo>
                  <a:lnTo>
                    <a:pt x="713" y="404"/>
                  </a:lnTo>
                  <a:lnTo>
                    <a:pt x="0" y="404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fr-FR" dirty="0" smtClean="0"/>
                <a:t> </a:t>
              </a:r>
              <a:endParaRPr lang="fr-FR" dirty="0"/>
            </a:p>
          </p:txBody>
        </p:sp>
        <p:sp>
          <p:nvSpPr>
            <p:cNvPr id="168" name="Freeform 4226"/>
            <p:cNvSpPr>
              <a:spLocks/>
            </p:cNvSpPr>
            <p:nvPr/>
          </p:nvSpPr>
          <p:spPr bwMode="auto">
            <a:xfrm>
              <a:off x="3154363" y="4969265"/>
              <a:ext cx="3300413" cy="204788"/>
            </a:xfrm>
            <a:custGeom>
              <a:avLst/>
              <a:gdLst>
                <a:gd name="T0" fmla="*/ 0 w 2079"/>
                <a:gd name="T1" fmla="*/ 129 h 129"/>
                <a:gd name="T2" fmla="*/ 713 w 2079"/>
                <a:gd name="T3" fmla="*/ 129 h 129"/>
                <a:gd name="T4" fmla="*/ 2079 w 2079"/>
                <a:gd name="T5" fmla="*/ 0 h 129"/>
                <a:gd name="T6" fmla="*/ 1366 w 2079"/>
                <a:gd name="T7" fmla="*/ 0 h 129"/>
                <a:gd name="T8" fmla="*/ 0 w 2079"/>
                <a:gd name="T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9" h="129">
                  <a:moveTo>
                    <a:pt x="0" y="129"/>
                  </a:moveTo>
                  <a:lnTo>
                    <a:pt x="713" y="129"/>
                  </a:lnTo>
                  <a:lnTo>
                    <a:pt x="2079" y="0"/>
                  </a:lnTo>
                  <a:lnTo>
                    <a:pt x="1366" y="0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9" name="Rectangle 4229"/>
            <p:cNvSpPr>
              <a:spLocks noChangeArrowheads="1"/>
            </p:cNvSpPr>
            <p:nvPr/>
          </p:nvSpPr>
          <p:spPr bwMode="auto">
            <a:xfrm>
              <a:off x="6481763" y="4488253"/>
              <a:ext cx="222818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ETV4</a:t>
              </a:r>
              <a:endPara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4230"/>
            <p:cNvSpPr>
              <a:spLocks noChangeArrowheads="1"/>
            </p:cNvSpPr>
            <p:nvPr/>
          </p:nvSpPr>
          <p:spPr bwMode="auto">
            <a:xfrm>
              <a:off x="1383268" y="5355143"/>
              <a:ext cx="541815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TAF15::ETV4</a:t>
              </a:r>
              <a:endParaRPr kumimoji="0" lang="fr-FR" altLang="fr-FR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Line 4244"/>
            <p:cNvSpPr>
              <a:spLocks noChangeShapeType="1"/>
            </p:cNvSpPr>
            <p:nvPr/>
          </p:nvSpPr>
          <p:spPr bwMode="auto">
            <a:xfrm>
              <a:off x="951932" y="4025105"/>
              <a:ext cx="506413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2" name="Line 4245"/>
            <p:cNvSpPr>
              <a:spLocks noChangeShapeType="1"/>
            </p:cNvSpPr>
            <p:nvPr/>
          </p:nvSpPr>
          <p:spPr bwMode="auto">
            <a:xfrm flipV="1">
              <a:off x="951932" y="3982242"/>
              <a:ext cx="0" cy="857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3" name="Line 4246"/>
            <p:cNvSpPr>
              <a:spLocks noChangeShapeType="1"/>
            </p:cNvSpPr>
            <p:nvPr/>
          </p:nvSpPr>
          <p:spPr bwMode="auto">
            <a:xfrm flipV="1">
              <a:off x="1458345" y="3982242"/>
              <a:ext cx="0" cy="8572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" name="Rectangle 4247"/>
            <p:cNvSpPr>
              <a:spLocks noChangeArrowheads="1"/>
            </p:cNvSpPr>
            <p:nvPr/>
          </p:nvSpPr>
          <p:spPr bwMode="auto">
            <a:xfrm>
              <a:off x="1063057" y="3913980"/>
              <a:ext cx="234038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 </a:t>
              </a:r>
              <a:r>
                <a:rPr kumimoji="0" lang="fr-FR" altLang="fr-FR" sz="7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Kbp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75" name="Groupe 174"/>
            <p:cNvGrpSpPr/>
            <p:nvPr/>
          </p:nvGrpSpPr>
          <p:grpSpPr>
            <a:xfrm>
              <a:off x="508795" y="4286640"/>
              <a:ext cx="3148012" cy="454025"/>
              <a:chOff x="512763" y="4806950"/>
              <a:chExt cx="3148012" cy="454025"/>
            </a:xfrm>
          </p:grpSpPr>
          <p:sp>
            <p:nvSpPr>
              <p:cNvPr id="289" name="Rectangle 288"/>
              <p:cNvSpPr/>
              <p:nvPr/>
            </p:nvSpPr>
            <p:spPr>
              <a:xfrm>
                <a:off x="514351" y="4806950"/>
                <a:ext cx="3146424" cy="454025"/>
              </a:xfrm>
              <a:prstGeom prst="rect">
                <a:avLst/>
              </a:prstGeom>
              <a:gradFill>
                <a:gsLst>
                  <a:gs pos="13000">
                    <a:srgbClr val="E8E8E8"/>
                  </a:gs>
                  <a:gs pos="35000">
                    <a:schemeClr val="bg1"/>
                  </a:gs>
                  <a:gs pos="61000">
                    <a:srgbClr val="E8E8E8"/>
                  </a:gs>
                </a:gsLst>
                <a:lin ang="5400000" scaled="1"/>
              </a:gra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1768475" y="4806950"/>
                <a:ext cx="400050" cy="454025"/>
              </a:xfrm>
              <a:prstGeom prst="rect">
                <a:avLst/>
              </a:prstGeom>
              <a:gradFill>
                <a:gsLst>
                  <a:gs pos="13000">
                    <a:srgbClr val="66C2A5"/>
                  </a:gs>
                  <a:gs pos="35000">
                    <a:schemeClr val="bg1"/>
                  </a:gs>
                  <a:gs pos="61000">
                    <a:srgbClr val="66C2A5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2397125" y="4806950"/>
                <a:ext cx="158750" cy="454025"/>
              </a:xfrm>
              <a:prstGeom prst="rect">
                <a:avLst/>
              </a:prstGeom>
              <a:gradFill>
                <a:gsLst>
                  <a:gs pos="13000">
                    <a:srgbClr val="FC9872"/>
                  </a:gs>
                  <a:gs pos="35000">
                    <a:schemeClr val="bg1"/>
                  </a:gs>
                  <a:gs pos="61000">
                    <a:srgbClr val="FC9872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292" name="Groupe 291"/>
              <p:cNvGrpSpPr/>
              <p:nvPr/>
            </p:nvGrpSpPr>
            <p:grpSpPr>
              <a:xfrm>
                <a:off x="512763" y="4806950"/>
                <a:ext cx="3148012" cy="454025"/>
                <a:chOff x="-233362" y="5353050"/>
                <a:chExt cx="3148012" cy="454025"/>
              </a:xfrm>
            </p:grpSpPr>
            <p:sp>
              <p:nvSpPr>
                <p:cNvPr id="293" name="Rectangle 292"/>
                <p:cNvSpPr/>
                <p:nvPr/>
              </p:nvSpPr>
              <p:spPr>
                <a:xfrm>
                  <a:off x="-233362" y="5353050"/>
                  <a:ext cx="1193800" cy="454025"/>
                </a:xfrm>
                <a:prstGeom prst="rect">
                  <a:avLst/>
                </a:prstGeom>
                <a:noFill/>
                <a:ln w="9525">
                  <a:solidFill>
                    <a:srgbClr val="8B3A3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94" name="Rectangle 293"/>
                <p:cNvSpPr/>
                <p:nvPr/>
              </p:nvSpPr>
              <p:spPr>
                <a:xfrm>
                  <a:off x="960438" y="5353050"/>
                  <a:ext cx="1954212" cy="454025"/>
                </a:xfrm>
                <a:prstGeom prst="rect">
                  <a:avLst/>
                </a:prstGeom>
                <a:solidFill>
                  <a:srgbClr val="FFFFFF">
                    <a:alpha val="60000"/>
                  </a:srgbClr>
                </a:solidFill>
                <a:ln w="9525">
                  <a:solidFill>
                    <a:srgbClr val="8B3A3A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cxnSp>
          <p:nvCxnSpPr>
            <p:cNvPr id="176" name="Connecteur droit 175"/>
            <p:cNvCxnSpPr/>
            <p:nvPr/>
          </p:nvCxnSpPr>
          <p:spPr>
            <a:xfrm flipH="1">
              <a:off x="506516" y="4067175"/>
              <a:ext cx="238816" cy="225252"/>
            </a:xfrm>
            <a:prstGeom prst="line">
              <a:avLst/>
            </a:prstGeom>
            <a:ln w="9525">
              <a:solidFill>
                <a:srgbClr val="8B3A3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eur droit 176"/>
            <p:cNvCxnSpPr>
              <a:stCxn id="100" idx="0"/>
            </p:cNvCxnSpPr>
            <p:nvPr/>
          </p:nvCxnSpPr>
          <p:spPr>
            <a:xfrm flipH="1" flipV="1">
              <a:off x="514350" y="4972440"/>
              <a:ext cx="1449388" cy="201613"/>
            </a:xfrm>
            <a:prstGeom prst="line">
              <a:avLst/>
            </a:prstGeom>
            <a:ln w="9525">
              <a:solidFill>
                <a:srgbClr val="8B3A3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cteur droit 177"/>
            <p:cNvCxnSpPr>
              <a:stCxn id="100" idx="1"/>
              <a:endCxn id="100" idx="2"/>
            </p:cNvCxnSpPr>
            <p:nvPr/>
          </p:nvCxnSpPr>
          <p:spPr>
            <a:xfrm flipH="1" flipV="1">
              <a:off x="1706563" y="4969265"/>
              <a:ext cx="1447800" cy="204788"/>
            </a:xfrm>
            <a:prstGeom prst="line">
              <a:avLst/>
            </a:prstGeom>
            <a:ln w="9525">
              <a:solidFill>
                <a:srgbClr val="8B3A3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9" name="Groupe 178"/>
            <p:cNvGrpSpPr/>
            <p:nvPr/>
          </p:nvGrpSpPr>
          <p:grpSpPr>
            <a:xfrm>
              <a:off x="3886200" y="4286640"/>
              <a:ext cx="2566195" cy="454025"/>
              <a:chOff x="3886200" y="5211761"/>
              <a:chExt cx="2566195" cy="454025"/>
            </a:xfrm>
          </p:grpSpPr>
          <p:sp>
            <p:nvSpPr>
              <p:cNvPr id="286" name="Rectangle 285"/>
              <p:cNvSpPr/>
              <p:nvPr/>
            </p:nvSpPr>
            <p:spPr>
              <a:xfrm>
                <a:off x="3886200" y="5211761"/>
                <a:ext cx="2566195" cy="454025"/>
              </a:xfrm>
              <a:prstGeom prst="rect">
                <a:avLst/>
              </a:prstGeom>
              <a:gradFill>
                <a:gsLst>
                  <a:gs pos="13000">
                    <a:srgbClr val="E8E8E8"/>
                  </a:gs>
                  <a:gs pos="35000">
                    <a:schemeClr val="bg1"/>
                  </a:gs>
                  <a:gs pos="61000">
                    <a:srgbClr val="E8E8E8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3926681" y="5211761"/>
                <a:ext cx="1753393" cy="454025"/>
              </a:xfrm>
              <a:prstGeom prst="rect">
                <a:avLst/>
              </a:prstGeom>
              <a:gradFill>
                <a:gsLst>
                  <a:gs pos="13000">
                    <a:srgbClr val="FFED6F"/>
                  </a:gs>
                  <a:gs pos="35000">
                    <a:schemeClr val="bg1"/>
                  </a:gs>
                  <a:gs pos="61000">
                    <a:srgbClr val="FFED6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5705474" y="5211761"/>
                <a:ext cx="415925" cy="454025"/>
              </a:xfrm>
              <a:prstGeom prst="rect">
                <a:avLst/>
              </a:prstGeom>
              <a:gradFill>
                <a:gsLst>
                  <a:gs pos="13000">
                    <a:schemeClr val="accent1">
                      <a:lumMod val="60000"/>
                      <a:lumOff val="40000"/>
                    </a:schemeClr>
                  </a:gs>
                  <a:gs pos="35000">
                    <a:schemeClr val="bg1"/>
                  </a:gs>
                  <a:gs pos="61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80" name="Rectangle 179"/>
            <p:cNvSpPr/>
            <p:nvPr/>
          </p:nvSpPr>
          <p:spPr>
            <a:xfrm>
              <a:off x="5324475" y="4286640"/>
              <a:ext cx="1129506" cy="454025"/>
            </a:xfrm>
            <a:prstGeom prst="rect">
              <a:avLst/>
            </a:prstGeom>
            <a:noFill/>
            <a:ln w="9525">
              <a:solidFill>
                <a:srgbClr val="4F94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3889375" y="4286640"/>
              <a:ext cx="1434306" cy="454025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 w="9525">
              <a:solidFill>
                <a:srgbClr val="4F94CD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Line 4231"/>
            <p:cNvSpPr>
              <a:spLocks noChangeShapeType="1"/>
            </p:cNvSpPr>
            <p:nvPr/>
          </p:nvSpPr>
          <p:spPr bwMode="auto">
            <a:xfrm>
              <a:off x="1961357" y="5673329"/>
              <a:ext cx="2322513" cy="0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Line 4232"/>
            <p:cNvSpPr>
              <a:spLocks noChangeShapeType="1"/>
            </p:cNvSpPr>
            <p:nvPr/>
          </p:nvSpPr>
          <p:spPr bwMode="auto">
            <a:xfrm flipV="1">
              <a:off x="1958181" y="5673329"/>
              <a:ext cx="0" cy="50800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" name="Line 4233"/>
            <p:cNvSpPr>
              <a:spLocks noChangeShapeType="1"/>
            </p:cNvSpPr>
            <p:nvPr/>
          </p:nvSpPr>
          <p:spPr bwMode="auto">
            <a:xfrm flipV="1">
              <a:off x="2493963" y="5673329"/>
              <a:ext cx="0" cy="50800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5" name="Line 4234"/>
            <p:cNvSpPr>
              <a:spLocks noChangeShapeType="1"/>
            </p:cNvSpPr>
            <p:nvPr/>
          </p:nvSpPr>
          <p:spPr bwMode="auto">
            <a:xfrm flipV="1">
              <a:off x="3025775" y="5673329"/>
              <a:ext cx="0" cy="50800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6" name="Line 4235"/>
            <p:cNvSpPr>
              <a:spLocks noChangeShapeType="1"/>
            </p:cNvSpPr>
            <p:nvPr/>
          </p:nvSpPr>
          <p:spPr bwMode="auto">
            <a:xfrm flipV="1">
              <a:off x="3557588" y="5673329"/>
              <a:ext cx="0" cy="50800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7" name="Line 4236"/>
            <p:cNvSpPr>
              <a:spLocks noChangeShapeType="1"/>
            </p:cNvSpPr>
            <p:nvPr/>
          </p:nvSpPr>
          <p:spPr bwMode="auto">
            <a:xfrm flipV="1">
              <a:off x="4089400" y="5673329"/>
              <a:ext cx="0" cy="50800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8" name="Line 4237"/>
            <p:cNvSpPr>
              <a:spLocks noChangeShapeType="1"/>
            </p:cNvSpPr>
            <p:nvPr/>
          </p:nvSpPr>
          <p:spPr bwMode="auto">
            <a:xfrm flipV="1">
              <a:off x="4286250" y="5673329"/>
              <a:ext cx="0" cy="50800"/>
            </a:xfrm>
            <a:prstGeom prst="line">
              <a:avLst/>
            </a:prstGeom>
            <a:noFill/>
            <a:ln w="6350" cap="rnd">
              <a:solidFill>
                <a:srgbClr val="7F7F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Rectangle 4238"/>
            <p:cNvSpPr>
              <a:spLocks noChangeArrowheads="1"/>
            </p:cNvSpPr>
            <p:nvPr/>
          </p:nvSpPr>
          <p:spPr bwMode="auto">
            <a:xfrm>
              <a:off x="1936751" y="5751117"/>
              <a:ext cx="4328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4239"/>
            <p:cNvSpPr>
              <a:spLocks noChangeArrowheads="1"/>
            </p:cNvSpPr>
            <p:nvPr/>
          </p:nvSpPr>
          <p:spPr bwMode="auto">
            <a:xfrm>
              <a:off x="2430463" y="5751117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4240"/>
            <p:cNvSpPr>
              <a:spLocks noChangeArrowheads="1"/>
            </p:cNvSpPr>
            <p:nvPr/>
          </p:nvSpPr>
          <p:spPr bwMode="auto">
            <a:xfrm>
              <a:off x="2962275" y="5751117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200</a:t>
              </a:r>
              <a:endPara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4241"/>
            <p:cNvSpPr>
              <a:spLocks noChangeArrowheads="1"/>
            </p:cNvSpPr>
            <p:nvPr/>
          </p:nvSpPr>
          <p:spPr bwMode="auto">
            <a:xfrm>
              <a:off x="3494088" y="5751117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300</a:t>
              </a:r>
              <a:endParaRPr kumimoji="0" lang="fr-FR" alt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4242"/>
            <p:cNvSpPr>
              <a:spLocks noChangeArrowheads="1"/>
            </p:cNvSpPr>
            <p:nvPr/>
          </p:nvSpPr>
          <p:spPr bwMode="auto">
            <a:xfrm>
              <a:off x="4025900" y="5751117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400</a:t>
              </a:r>
              <a:endPara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4243"/>
            <p:cNvSpPr>
              <a:spLocks noChangeArrowheads="1"/>
            </p:cNvSpPr>
            <p:nvPr/>
          </p:nvSpPr>
          <p:spPr bwMode="auto">
            <a:xfrm>
              <a:off x="4222750" y="5751117"/>
              <a:ext cx="1298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ial" panose="020B0604020202020204" pitchFamily="34" charset="0"/>
                </a:rPr>
                <a:t>438</a:t>
              </a:r>
              <a:endPara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95" name="Groupe 194"/>
            <p:cNvGrpSpPr/>
            <p:nvPr/>
          </p:nvGrpSpPr>
          <p:grpSpPr>
            <a:xfrm>
              <a:off x="1958181" y="5181992"/>
              <a:ext cx="1193800" cy="454025"/>
              <a:chOff x="358775" y="5819775"/>
              <a:chExt cx="1193800" cy="454025"/>
            </a:xfrm>
          </p:grpSpPr>
          <p:sp>
            <p:nvSpPr>
              <p:cNvPr id="284" name="Rectangle 283"/>
              <p:cNvSpPr/>
              <p:nvPr/>
            </p:nvSpPr>
            <p:spPr>
              <a:xfrm>
                <a:off x="360363" y="5819775"/>
                <a:ext cx="1190625" cy="454025"/>
              </a:xfrm>
              <a:prstGeom prst="rect">
                <a:avLst/>
              </a:prstGeom>
              <a:gradFill>
                <a:gsLst>
                  <a:gs pos="13000">
                    <a:srgbClr val="E8E8E8"/>
                  </a:gs>
                  <a:gs pos="35000">
                    <a:schemeClr val="bg1"/>
                  </a:gs>
                  <a:gs pos="61000">
                    <a:srgbClr val="E8E8E8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358775" y="5819775"/>
                <a:ext cx="1193800" cy="454025"/>
              </a:xfrm>
              <a:prstGeom prst="rect">
                <a:avLst/>
              </a:prstGeom>
              <a:noFill/>
              <a:ln w="9525">
                <a:solidFill>
                  <a:srgbClr val="8B3A3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96" name="Groupe 195"/>
            <p:cNvGrpSpPr/>
            <p:nvPr/>
          </p:nvGrpSpPr>
          <p:grpSpPr>
            <a:xfrm>
              <a:off x="3159919" y="5181992"/>
              <a:ext cx="1129506" cy="454025"/>
              <a:chOff x="5378450" y="5818186"/>
              <a:chExt cx="1129506" cy="454025"/>
            </a:xfrm>
          </p:grpSpPr>
          <p:sp>
            <p:nvSpPr>
              <p:cNvPr id="280" name="Rectangle 279"/>
              <p:cNvSpPr/>
              <p:nvPr/>
            </p:nvSpPr>
            <p:spPr>
              <a:xfrm>
                <a:off x="5384800" y="5818186"/>
                <a:ext cx="1121570" cy="454025"/>
              </a:xfrm>
              <a:prstGeom prst="rect">
                <a:avLst/>
              </a:prstGeom>
              <a:gradFill>
                <a:gsLst>
                  <a:gs pos="13000">
                    <a:srgbClr val="E8E8E8"/>
                  </a:gs>
                  <a:gs pos="35000">
                    <a:schemeClr val="bg1"/>
                  </a:gs>
                  <a:gs pos="61000">
                    <a:srgbClr val="E8E8E8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5378450" y="5818186"/>
                <a:ext cx="355599" cy="454025"/>
              </a:xfrm>
              <a:prstGeom prst="rect">
                <a:avLst/>
              </a:prstGeom>
              <a:gradFill>
                <a:gsLst>
                  <a:gs pos="13000">
                    <a:srgbClr val="FFED6F"/>
                  </a:gs>
                  <a:gs pos="35000">
                    <a:schemeClr val="bg1"/>
                  </a:gs>
                  <a:gs pos="61000">
                    <a:srgbClr val="FFED6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5759449" y="5818186"/>
                <a:ext cx="415925" cy="454025"/>
              </a:xfrm>
              <a:prstGeom prst="rect">
                <a:avLst/>
              </a:prstGeom>
              <a:gradFill>
                <a:gsLst>
                  <a:gs pos="13000">
                    <a:schemeClr val="accent1">
                      <a:lumMod val="60000"/>
                      <a:lumOff val="40000"/>
                    </a:schemeClr>
                  </a:gs>
                  <a:gs pos="35000">
                    <a:schemeClr val="bg1"/>
                  </a:gs>
                  <a:gs pos="61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5378450" y="5818186"/>
                <a:ext cx="1129506" cy="454025"/>
              </a:xfrm>
              <a:prstGeom prst="rect">
                <a:avLst/>
              </a:prstGeom>
              <a:noFill/>
              <a:ln w="9525">
                <a:solidFill>
                  <a:srgbClr val="4F94C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197" name="Connecteur droit 196"/>
            <p:cNvCxnSpPr>
              <a:stCxn id="168" idx="0"/>
              <a:endCxn id="168" idx="3"/>
            </p:cNvCxnSpPr>
            <p:nvPr/>
          </p:nvCxnSpPr>
          <p:spPr>
            <a:xfrm flipV="1">
              <a:off x="3154363" y="4969265"/>
              <a:ext cx="2168525" cy="204788"/>
            </a:xfrm>
            <a:prstGeom prst="line">
              <a:avLst/>
            </a:prstGeom>
            <a:ln w="9525">
              <a:solidFill>
                <a:srgbClr val="4F94C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cteur droit 197"/>
            <p:cNvCxnSpPr>
              <a:stCxn id="168" idx="1"/>
            </p:cNvCxnSpPr>
            <p:nvPr/>
          </p:nvCxnSpPr>
          <p:spPr>
            <a:xfrm flipV="1">
              <a:off x="4286251" y="4967678"/>
              <a:ext cx="2171699" cy="206375"/>
            </a:xfrm>
            <a:prstGeom prst="line">
              <a:avLst/>
            </a:prstGeom>
            <a:ln w="9525">
              <a:solidFill>
                <a:srgbClr val="4F94C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cteur droit 198"/>
            <p:cNvCxnSpPr/>
            <p:nvPr/>
          </p:nvCxnSpPr>
          <p:spPr>
            <a:xfrm>
              <a:off x="508795" y="4719235"/>
              <a:ext cx="0" cy="252000"/>
            </a:xfrm>
            <a:prstGeom prst="line">
              <a:avLst/>
            </a:prstGeom>
            <a:ln w="9525">
              <a:solidFill>
                <a:srgbClr val="8B3A3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cteur droit 199"/>
            <p:cNvCxnSpPr/>
            <p:nvPr/>
          </p:nvCxnSpPr>
          <p:spPr>
            <a:xfrm flipH="1">
              <a:off x="5324100" y="4749396"/>
              <a:ext cx="1" cy="216000"/>
            </a:xfrm>
            <a:prstGeom prst="line">
              <a:avLst/>
            </a:prstGeom>
            <a:ln w="9525">
              <a:solidFill>
                <a:srgbClr val="4F94C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cteur droit 200"/>
            <p:cNvCxnSpPr>
              <a:stCxn id="167" idx="0"/>
              <a:endCxn id="167" idx="3"/>
            </p:cNvCxnSpPr>
            <p:nvPr/>
          </p:nvCxnSpPr>
          <p:spPr>
            <a:xfrm flipH="1">
              <a:off x="5322888" y="4064000"/>
              <a:ext cx="352425" cy="224305"/>
            </a:xfrm>
            <a:prstGeom prst="line">
              <a:avLst/>
            </a:prstGeom>
            <a:ln w="9525">
              <a:solidFill>
                <a:srgbClr val="4F94C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cteur droit 201"/>
            <p:cNvCxnSpPr/>
            <p:nvPr/>
          </p:nvCxnSpPr>
          <p:spPr>
            <a:xfrm flipH="1">
              <a:off x="1701166" y="4067175"/>
              <a:ext cx="3848403" cy="221130"/>
            </a:xfrm>
            <a:prstGeom prst="line">
              <a:avLst/>
            </a:prstGeom>
            <a:ln w="9525">
              <a:solidFill>
                <a:srgbClr val="8B3A3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cteur droit 202"/>
            <p:cNvCxnSpPr>
              <a:stCxn id="167" idx="1"/>
              <a:endCxn id="167" idx="2"/>
            </p:cNvCxnSpPr>
            <p:nvPr/>
          </p:nvCxnSpPr>
          <p:spPr>
            <a:xfrm>
              <a:off x="6000751" y="4064000"/>
              <a:ext cx="454025" cy="224305"/>
            </a:xfrm>
            <a:prstGeom prst="line">
              <a:avLst/>
            </a:prstGeom>
            <a:ln w="9525">
              <a:solidFill>
                <a:srgbClr val="4F94C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cteur droit 203"/>
            <p:cNvCxnSpPr/>
            <p:nvPr/>
          </p:nvCxnSpPr>
          <p:spPr>
            <a:xfrm flipH="1">
              <a:off x="6453982" y="4523176"/>
              <a:ext cx="1" cy="455612"/>
            </a:xfrm>
            <a:prstGeom prst="line">
              <a:avLst/>
            </a:prstGeom>
            <a:ln w="9525">
              <a:solidFill>
                <a:srgbClr val="4F94C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" name="Groupe 204"/>
            <p:cNvGrpSpPr/>
            <p:nvPr/>
          </p:nvGrpSpPr>
          <p:grpSpPr>
            <a:xfrm>
              <a:off x="5675313" y="3584575"/>
              <a:ext cx="454025" cy="454025"/>
              <a:chOff x="5675313" y="3584575"/>
              <a:chExt cx="454025" cy="454025"/>
            </a:xfrm>
          </p:grpSpPr>
          <p:sp>
            <p:nvSpPr>
              <p:cNvPr id="273" name="Line 1605"/>
              <p:cNvSpPr>
                <a:spLocks noChangeShapeType="1"/>
              </p:cNvSpPr>
              <p:nvPr/>
            </p:nvSpPr>
            <p:spPr bwMode="auto">
              <a:xfrm>
                <a:off x="5675313" y="3806826"/>
                <a:ext cx="432000" cy="0"/>
              </a:xfrm>
              <a:prstGeom prst="line">
                <a:avLst/>
              </a:prstGeom>
              <a:noFill/>
              <a:ln w="7938" cap="rnd">
                <a:solidFill>
                  <a:srgbClr val="4F94C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4" name="Rectangle 4049"/>
              <p:cNvSpPr>
                <a:spLocks noChangeArrowheads="1"/>
              </p:cNvSpPr>
              <p:nvPr/>
            </p:nvSpPr>
            <p:spPr bwMode="auto">
              <a:xfrm>
                <a:off x="5675313" y="3584575"/>
                <a:ext cx="7938" cy="454025"/>
              </a:xfrm>
              <a:prstGeom prst="rect">
                <a:avLst/>
              </a:prstGeom>
              <a:gradFill flip="none" rotWithShape="1">
                <a:gsLst>
                  <a:gs pos="13000">
                    <a:schemeClr val="accent1">
                      <a:lumMod val="60000"/>
                      <a:lumOff val="40000"/>
                    </a:schemeClr>
                  </a:gs>
                  <a:gs pos="35000">
                    <a:schemeClr val="bg1"/>
                  </a:gs>
                  <a:gs pos="61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ln w="6350" cap="rnd">
                <a:solidFill>
                  <a:srgbClr val="4F94C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5" name="Rectangle 4050"/>
              <p:cNvSpPr>
                <a:spLocks noChangeArrowheads="1"/>
              </p:cNvSpPr>
              <p:nvPr/>
            </p:nvSpPr>
            <p:spPr bwMode="auto">
              <a:xfrm>
                <a:off x="5718176" y="3584575"/>
                <a:ext cx="17463" cy="454025"/>
              </a:xfrm>
              <a:prstGeom prst="rect">
                <a:avLst/>
              </a:prstGeom>
              <a:gradFill flip="none" rotWithShape="1">
                <a:gsLst>
                  <a:gs pos="13000">
                    <a:schemeClr val="accent1">
                      <a:lumMod val="60000"/>
                      <a:lumOff val="40000"/>
                    </a:schemeClr>
                  </a:gs>
                  <a:gs pos="35000">
                    <a:schemeClr val="bg1"/>
                  </a:gs>
                  <a:gs pos="61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ln w="6350" cap="rnd">
                <a:solidFill>
                  <a:srgbClr val="4F94C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6" name="Rectangle 4051"/>
              <p:cNvSpPr>
                <a:spLocks noChangeArrowheads="1"/>
              </p:cNvSpPr>
              <p:nvPr/>
            </p:nvSpPr>
            <p:spPr bwMode="auto">
              <a:xfrm>
                <a:off x="5768976" y="3584575"/>
                <a:ext cx="34925" cy="454025"/>
              </a:xfrm>
              <a:prstGeom prst="rect">
                <a:avLst/>
              </a:prstGeom>
              <a:gradFill flip="none" rotWithShape="1">
                <a:gsLst>
                  <a:gs pos="13000">
                    <a:schemeClr val="accent1">
                      <a:lumMod val="60000"/>
                      <a:lumOff val="40000"/>
                    </a:schemeClr>
                  </a:gs>
                  <a:gs pos="35000">
                    <a:schemeClr val="bg1"/>
                  </a:gs>
                  <a:gs pos="61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ln w="6350" cap="rnd">
                <a:solidFill>
                  <a:srgbClr val="4F94C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7" name="Rectangle 4052"/>
              <p:cNvSpPr>
                <a:spLocks noChangeArrowheads="1"/>
              </p:cNvSpPr>
              <p:nvPr/>
            </p:nvSpPr>
            <p:spPr bwMode="auto">
              <a:xfrm>
                <a:off x="5854701" y="3584575"/>
                <a:ext cx="25400" cy="454025"/>
              </a:xfrm>
              <a:prstGeom prst="rect">
                <a:avLst/>
              </a:prstGeom>
              <a:gradFill flip="none" rotWithShape="1">
                <a:gsLst>
                  <a:gs pos="13000">
                    <a:schemeClr val="accent1">
                      <a:lumMod val="60000"/>
                      <a:lumOff val="40000"/>
                    </a:schemeClr>
                  </a:gs>
                  <a:gs pos="35000">
                    <a:schemeClr val="bg1"/>
                  </a:gs>
                  <a:gs pos="61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ln w="6350" cap="rnd">
                <a:solidFill>
                  <a:srgbClr val="4F94C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8" name="Rectangle 4053"/>
              <p:cNvSpPr>
                <a:spLocks noChangeArrowheads="1"/>
              </p:cNvSpPr>
              <p:nvPr/>
            </p:nvSpPr>
            <p:spPr bwMode="auto">
              <a:xfrm>
                <a:off x="5957888" y="3584575"/>
                <a:ext cx="42863" cy="454025"/>
              </a:xfrm>
              <a:prstGeom prst="rect">
                <a:avLst/>
              </a:prstGeom>
              <a:gradFill flip="none" rotWithShape="1">
                <a:gsLst>
                  <a:gs pos="13000">
                    <a:schemeClr val="accent1">
                      <a:lumMod val="60000"/>
                      <a:lumOff val="40000"/>
                    </a:schemeClr>
                  </a:gs>
                  <a:gs pos="35000">
                    <a:schemeClr val="bg1"/>
                  </a:gs>
                  <a:gs pos="61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  <a:tileRect/>
              </a:gradFill>
              <a:ln w="6350" cap="rnd">
                <a:solidFill>
                  <a:srgbClr val="4F94C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9" name="Rectangle 3780"/>
              <p:cNvSpPr>
                <a:spLocks noChangeArrowheads="1"/>
              </p:cNvSpPr>
              <p:nvPr/>
            </p:nvSpPr>
            <p:spPr bwMode="auto">
              <a:xfrm>
                <a:off x="6001544" y="3695700"/>
                <a:ext cx="127794" cy="231775"/>
              </a:xfrm>
              <a:prstGeom prst="rect">
                <a:avLst/>
              </a:prstGeom>
              <a:gradFill>
                <a:gsLst>
                  <a:gs pos="13000">
                    <a:schemeClr val="accent1">
                      <a:lumMod val="60000"/>
                      <a:lumOff val="40000"/>
                    </a:schemeClr>
                  </a:gs>
                  <a:gs pos="35000">
                    <a:schemeClr val="bg1"/>
                  </a:gs>
                  <a:gs pos="61000">
                    <a:schemeClr val="accent1">
                      <a:lumMod val="60000"/>
                      <a:lumOff val="40000"/>
                    </a:schemeClr>
                  </a:gs>
                </a:gsLst>
                <a:lin ang="5400000" scaled="1"/>
              </a:gradFill>
              <a:ln w="6350" cap="rnd">
                <a:solidFill>
                  <a:srgbClr val="4F94C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cxnSp>
          <p:nvCxnSpPr>
            <p:cNvPr id="206" name="Connecteur droit 205"/>
            <p:cNvCxnSpPr>
              <a:stCxn id="126" idx="1"/>
              <a:endCxn id="126" idx="2"/>
            </p:cNvCxnSpPr>
            <p:nvPr/>
          </p:nvCxnSpPr>
          <p:spPr>
            <a:xfrm>
              <a:off x="4578350" y="3379788"/>
              <a:ext cx="1550988" cy="179388"/>
            </a:xfrm>
            <a:prstGeom prst="line">
              <a:avLst/>
            </a:prstGeom>
            <a:ln w="9525">
              <a:solidFill>
                <a:srgbClr val="4F94C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cteur droit 206"/>
            <p:cNvCxnSpPr>
              <a:stCxn id="126" idx="0"/>
              <a:endCxn id="125" idx="3"/>
            </p:cNvCxnSpPr>
            <p:nvPr/>
          </p:nvCxnSpPr>
          <p:spPr>
            <a:xfrm>
              <a:off x="4818282" y="3379788"/>
              <a:ext cx="857031" cy="179388"/>
            </a:xfrm>
            <a:prstGeom prst="line">
              <a:avLst/>
            </a:prstGeom>
            <a:ln w="9525">
              <a:solidFill>
                <a:srgbClr val="4F94C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cteur droit 207"/>
            <p:cNvCxnSpPr>
              <a:stCxn id="48" idx="0"/>
            </p:cNvCxnSpPr>
            <p:nvPr/>
          </p:nvCxnSpPr>
          <p:spPr>
            <a:xfrm>
              <a:off x="3006404" y="3379788"/>
              <a:ext cx="2543165" cy="179388"/>
            </a:xfrm>
            <a:prstGeom prst="line">
              <a:avLst/>
            </a:prstGeom>
            <a:ln w="9525">
              <a:solidFill>
                <a:srgbClr val="8B3A3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cteur droit 208"/>
            <p:cNvCxnSpPr/>
            <p:nvPr/>
          </p:nvCxnSpPr>
          <p:spPr>
            <a:xfrm>
              <a:off x="514351" y="3379788"/>
              <a:ext cx="203333" cy="183256"/>
            </a:xfrm>
            <a:prstGeom prst="line">
              <a:avLst/>
            </a:prstGeom>
            <a:ln w="9525">
              <a:solidFill>
                <a:srgbClr val="8B3A3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0" name="Image 20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4825" y="2333346"/>
              <a:ext cx="3855244" cy="444971"/>
            </a:xfrm>
            <a:prstGeom prst="rect">
              <a:avLst/>
            </a:prstGeom>
          </p:spPr>
        </p:pic>
        <p:pic>
          <p:nvPicPr>
            <p:cNvPr id="211" name="Image 2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9847" y="2334193"/>
              <a:ext cx="1882956" cy="443495"/>
            </a:xfrm>
            <a:prstGeom prst="rect">
              <a:avLst/>
            </a:prstGeom>
          </p:spPr>
        </p:pic>
        <p:cxnSp>
          <p:nvCxnSpPr>
            <p:cNvPr id="212" name="Connecteur droit 211"/>
            <p:cNvCxnSpPr/>
            <p:nvPr/>
          </p:nvCxnSpPr>
          <p:spPr>
            <a:xfrm flipH="1">
              <a:off x="4583773" y="2340995"/>
              <a:ext cx="1169" cy="432000"/>
            </a:xfrm>
            <a:prstGeom prst="line">
              <a:avLst/>
            </a:prstGeom>
            <a:ln w="9525">
              <a:solidFill>
                <a:srgbClr val="F2F2F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cteur droit 212"/>
            <p:cNvCxnSpPr/>
            <p:nvPr/>
          </p:nvCxnSpPr>
          <p:spPr>
            <a:xfrm flipH="1">
              <a:off x="4583291" y="2407182"/>
              <a:ext cx="1" cy="972000"/>
            </a:xfrm>
            <a:prstGeom prst="line">
              <a:avLst/>
            </a:prstGeom>
            <a:ln w="9525">
              <a:solidFill>
                <a:srgbClr val="4F94C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cteur droit 213"/>
            <p:cNvCxnSpPr/>
            <p:nvPr/>
          </p:nvCxnSpPr>
          <p:spPr>
            <a:xfrm flipH="1">
              <a:off x="508749" y="2402001"/>
              <a:ext cx="1" cy="360000"/>
            </a:xfrm>
            <a:prstGeom prst="line">
              <a:avLst/>
            </a:prstGeom>
            <a:ln w="12700">
              <a:solidFill>
                <a:srgbClr val="F2F2F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Rectangle 3789"/>
            <p:cNvSpPr>
              <a:spLocks noChangeArrowheads="1"/>
            </p:cNvSpPr>
            <p:nvPr/>
          </p:nvSpPr>
          <p:spPr bwMode="auto">
            <a:xfrm>
              <a:off x="5399411" y="3362029"/>
              <a:ext cx="1093248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ENST00000319349 (ETV4)</a:t>
              </a:r>
              <a:endPara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6" name="Freeform 673"/>
            <p:cNvSpPr>
              <a:spLocks/>
            </p:cNvSpPr>
            <p:nvPr/>
          </p:nvSpPr>
          <p:spPr bwMode="auto">
            <a:xfrm>
              <a:off x="514350" y="1970659"/>
              <a:ext cx="3832225" cy="363534"/>
            </a:xfrm>
            <a:custGeom>
              <a:avLst/>
              <a:gdLst>
                <a:gd name="T0" fmla="*/ 0 w 2414"/>
                <a:gd name="T1" fmla="*/ 70 h 70"/>
                <a:gd name="T2" fmla="*/ 259 w 2414"/>
                <a:gd name="T3" fmla="*/ 0 h 70"/>
                <a:gd name="T4" fmla="*/ 2414 w 2414"/>
                <a:gd name="T5" fmla="*/ 70 h 70"/>
                <a:gd name="T6" fmla="*/ 0 w 2414"/>
                <a:gd name="T7" fmla="*/ 70 h 70"/>
                <a:gd name="connsiteX0" fmla="*/ 0 w 10000"/>
                <a:gd name="connsiteY0" fmla="*/ 10000 h 10000"/>
                <a:gd name="connsiteX1" fmla="*/ 1672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0" fmla="*/ 0 w 10000"/>
                <a:gd name="connsiteY0" fmla="*/ 32714 h 32714"/>
                <a:gd name="connsiteX1" fmla="*/ 7861 w 10000"/>
                <a:gd name="connsiteY1" fmla="*/ 0 h 32714"/>
                <a:gd name="connsiteX2" fmla="*/ 10000 w 10000"/>
                <a:gd name="connsiteY2" fmla="*/ 32714 h 32714"/>
                <a:gd name="connsiteX3" fmla="*/ 0 w 10000"/>
                <a:gd name="connsiteY3" fmla="*/ 32714 h 32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32714">
                  <a:moveTo>
                    <a:pt x="0" y="32714"/>
                  </a:moveTo>
                  <a:lnTo>
                    <a:pt x="7861" y="0"/>
                  </a:lnTo>
                  <a:lnTo>
                    <a:pt x="10000" y="32714"/>
                  </a:lnTo>
                  <a:lnTo>
                    <a:pt x="0" y="327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7" name="Freeform 3072"/>
            <p:cNvSpPr>
              <a:spLocks/>
            </p:cNvSpPr>
            <p:nvPr/>
          </p:nvSpPr>
          <p:spPr bwMode="auto">
            <a:xfrm>
              <a:off x="3731144" y="1974760"/>
              <a:ext cx="2723631" cy="364923"/>
            </a:xfrm>
            <a:custGeom>
              <a:avLst/>
              <a:gdLst>
                <a:gd name="T0" fmla="*/ 0 w 1182"/>
                <a:gd name="T1" fmla="*/ 70 h 70"/>
                <a:gd name="T2" fmla="*/ 912 w 1182"/>
                <a:gd name="T3" fmla="*/ 0 h 70"/>
                <a:gd name="T4" fmla="*/ 1182 w 1182"/>
                <a:gd name="T5" fmla="*/ 70 h 70"/>
                <a:gd name="T6" fmla="*/ 0 w 1182"/>
                <a:gd name="T7" fmla="*/ 70 h 70"/>
                <a:gd name="connsiteX0" fmla="*/ 0 w 10000"/>
                <a:gd name="connsiteY0" fmla="*/ 11131 h 11131"/>
                <a:gd name="connsiteX1" fmla="*/ 5422 w 10000"/>
                <a:gd name="connsiteY1" fmla="*/ 0 h 11131"/>
                <a:gd name="connsiteX2" fmla="*/ 10000 w 10000"/>
                <a:gd name="connsiteY2" fmla="*/ 11131 h 11131"/>
                <a:gd name="connsiteX3" fmla="*/ 0 w 10000"/>
                <a:gd name="connsiteY3" fmla="*/ 11131 h 11131"/>
                <a:gd name="connsiteX0" fmla="*/ 4515 w 14515"/>
                <a:gd name="connsiteY0" fmla="*/ 32345 h 32345"/>
                <a:gd name="connsiteX1" fmla="*/ 0 w 14515"/>
                <a:gd name="connsiteY1" fmla="*/ 0 h 32345"/>
                <a:gd name="connsiteX2" fmla="*/ 14515 w 14515"/>
                <a:gd name="connsiteY2" fmla="*/ 32345 h 32345"/>
                <a:gd name="connsiteX3" fmla="*/ 4515 w 14515"/>
                <a:gd name="connsiteY3" fmla="*/ 32345 h 32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15" h="32345">
                  <a:moveTo>
                    <a:pt x="4515" y="32345"/>
                  </a:moveTo>
                  <a:lnTo>
                    <a:pt x="0" y="0"/>
                  </a:lnTo>
                  <a:lnTo>
                    <a:pt x="14515" y="32345"/>
                  </a:lnTo>
                  <a:lnTo>
                    <a:pt x="4515" y="3234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18" name="Groupe 217"/>
            <p:cNvGrpSpPr/>
            <p:nvPr/>
          </p:nvGrpSpPr>
          <p:grpSpPr>
            <a:xfrm>
              <a:off x="1294481" y="5898515"/>
              <a:ext cx="3700052" cy="360482"/>
              <a:chOff x="1371600" y="5965183"/>
              <a:chExt cx="3700052" cy="360482"/>
            </a:xfrm>
          </p:grpSpPr>
          <p:sp>
            <p:nvSpPr>
              <p:cNvPr id="253" name="ZoneTexte 252"/>
              <p:cNvSpPr txBox="1"/>
              <p:nvPr/>
            </p:nvSpPr>
            <p:spPr>
              <a:xfrm>
                <a:off x="1371600" y="5965183"/>
                <a:ext cx="370005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>
                    <a:solidFill>
                      <a:srgbClr val="8B3A3A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GATTATGGACCCAGAACAGATGCTG</a:t>
                </a:r>
                <a:r>
                  <a:rPr lang="fr-FR" sz="900" b="1" dirty="0" smtClean="0">
                    <a:solidFill>
                      <a:srgbClr val="4F94CD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ATGTCACCGGGTGCGCATCAATGTAC</a:t>
                </a:r>
                <a:endParaRPr lang="fr-FR" sz="900" b="1" dirty="0">
                  <a:solidFill>
                    <a:srgbClr val="4F94CD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grpSp>
            <p:nvGrpSpPr>
              <p:cNvPr id="254" name="Groupe 253"/>
              <p:cNvGrpSpPr/>
              <p:nvPr/>
            </p:nvGrpSpPr>
            <p:grpSpPr>
              <a:xfrm>
                <a:off x="1478289" y="6143043"/>
                <a:ext cx="3453340" cy="0"/>
                <a:chOff x="1477820" y="6132986"/>
                <a:chExt cx="3453340" cy="0"/>
              </a:xfrm>
            </p:grpSpPr>
            <p:cxnSp>
              <p:nvCxnSpPr>
                <p:cNvPr id="256" name="Connecteur droit 255"/>
                <p:cNvCxnSpPr/>
                <p:nvPr/>
              </p:nvCxnSpPr>
              <p:spPr>
                <a:xfrm flipH="1" flipV="1">
                  <a:off x="1477820" y="6132986"/>
                  <a:ext cx="180000" cy="0"/>
                </a:xfrm>
                <a:prstGeom prst="line">
                  <a:avLst/>
                </a:prstGeom>
                <a:ln w="9525">
                  <a:solidFill>
                    <a:srgbClr val="8B3A3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Connecteur droit 256"/>
                <p:cNvCxnSpPr/>
                <p:nvPr/>
              </p:nvCxnSpPr>
              <p:spPr>
                <a:xfrm flipH="1" flipV="1">
                  <a:off x="1682404" y="6132986"/>
                  <a:ext cx="180000" cy="0"/>
                </a:xfrm>
                <a:prstGeom prst="line">
                  <a:avLst/>
                </a:prstGeom>
                <a:ln w="9525">
                  <a:solidFill>
                    <a:srgbClr val="8B3A3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Connecteur droit 257"/>
                <p:cNvCxnSpPr/>
                <p:nvPr/>
              </p:nvCxnSpPr>
              <p:spPr>
                <a:xfrm flipH="1" flipV="1">
                  <a:off x="1886988" y="6132986"/>
                  <a:ext cx="180000" cy="0"/>
                </a:xfrm>
                <a:prstGeom prst="line">
                  <a:avLst/>
                </a:prstGeom>
                <a:ln w="9525">
                  <a:solidFill>
                    <a:srgbClr val="8B3A3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Connecteur droit 258"/>
                <p:cNvCxnSpPr/>
                <p:nvPr/>
              </p:nvCxnSpPr>
              <p:spPr>
                <a:xfrm flipH="1" flipV="1">
                  <a:off x="2091572" y="6132986"/>
                  <a:ext cx="180000" cy="0"/>
                </a:xfrm>
                <a:prstGeom prst="line">
                  <a:avLst/>
                </a:prstGeom>
                <a:ln w="9525">
                  <a:solidFill>
                    <a:srgbClr val="8B3A3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Connecteur droit 259"/>
                <p:cNvCxnSpPr/>
                <p:nvPr/>
              </p:nvCxnSpPr>
              <p:spPr>
                <a:xfrm flipH="1" flipV="1">
                  <a:off x="2296156" y="6132986"/>
                  <a:ext cx="180000" cy="0"/>
                </a:xfrm>
                <a:prstGeom prst="line">
                  <a:avLst/>
                </a:prstGeom>
                <a:ln w="9525">
                  <a:solidFill>
                    <a:srgbClr val="8B3A3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Connecteur droit 260"/>
                <p:cNvCxnSpPr/>
                <p:nvPr/>
              </p:nvCxnSpPr>
              <p:spPr>
                <a:xfrm flipH="1" flipV="1">
                  <a:off x="2500740" y="6132986"/>
                  <a:ext cx="180000" cy="0"/>
                </a:xfrm>
                <a:prstGeom prst="line">
                  <a:avLst/>
                </a:prstGeom>
                <a:ln w="9525">
                  <a:solidFill>
                    <a:srgbClr val="8B3A3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Connecteur droit 261"/>
                <p:cNvCxnSpPr/>
                <p:nvPr/>
              </p:nvCxnSpPr>
              <p:spPr>
                <a:xfrm flipH="1" flipV="1">
                  <a:off x="2705324" y="6132986"/>
                  <a:ext cx="180000" cy="0"/>
                </a:xfrm>
                <a:prstGeom prst="line">
                  <a:avLst/>
                </a:prstGeom>
                <a:ln w="9525">
                  <a:solidFill>
                    <a:srgbClr val="8B3A3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Connecteur droit 262"/>
                <p:cNvCxnSpPr/>
                <p:nvPr/>
              </p:nvCxnSpPr>
              <p:spPr>
                <a:xfrm flipH="1" flipV="1">
                  <a:off x="2909908" y="6132986"/>
                  <a:ext cx="180000" cy="0"/>
                </a:xfrm>
                <a:prstGeom prst="line">
                  <a:avLst/>
                </a:prstGeom>
                <a:ln w="9525">
                  <a:solidFill>
                    <a:srgbClr val="8B3A3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Connecteur droit 263"/>
                <p:cNvCxnSpPr/>
                <p:nvPr/>
              </p:nvCxnSpPr>
              <p:spPr>
                <a:xfrm flipH="1" flipV="1">
                  <a:off x="3114492" y="6132986"/>
                  <a:ext cx="180000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Connecteur droit 264"/>
                <p:cNvCxnSpPr/>
                <p:nvPr/>
              </p:nvCxnSpPr>
              <p:spPr>
                <a:xfrm flipH="1" flipV="1">
                  <a:off x="3319076" y="6132986"/>
                  <a:ext cx="180000" cy="0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Connecteur droit 265"/>
                <p:cNvCxnSpPr/>
                <p:nvPr/>
              </p:nvCxnSpPr>
              <p:spPr>
                <a:xfrm flipH="1" flipV="1">
                  <a:off x="3523660" y="6132986"/>
                  <a:ext cx="180000" cy="0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Connecteur droit 266"/>
                <p:cNvCxnSpPr/>
                <p:nvPr/>
              </p:nvCxnSpPr>
              <p:spPr>
                <a:xfrm flipH="1" flipV="1">
                  <a:off x="3728244" y="6132986"/>
                  <a:ext cx="180000" cy="0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Connecteur droit 267"/>
                <p:cNvCxnSpPr/>
                <p:nvPr/>
              </p:nvCxnSpPr>
              <p:spPr>
                <a:xfrm flipH="1" flipV="1">
                  <a:off x="3932828" y="6132986"/>
                  <a:ext cx="180000" cy="0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Connecteur droit 268"/>
                <p:cNvCxnSpPr/>
                <p:nvPr/>
              </p:nvCxnSpPr>
              <p:spPr>
                <a:xfrm flipH="1" flipV="1">
                  <a:off x="4137412" y="6132986"/>
                  <a:ext cx="180000" cy="0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Connecteur droit 269"/>
                <p:cNvCxnSpPr/>
                <p:nvPr/>
              </p:nvCxnSpPr>
              <p:spPr>
                <a:xfrm flipH="1" flipV="1">
                  <a:off x="4341996" y="6132986"/>
                  <a:ext cx="180000" cy="0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Connecteur droit 270"/>
                <p:cNvCxnSpPr/>
                <p:nvPr/>
              </p:nvCxnSpPr>
              <p:spPr>
                <a:xfrm flipH="1" flipV="1">
                  <a:off x="4546580" y="6132986"/>
                  <a:ext cx="180000" cy="0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Connecteur droit 271"/>
                <p:cNvCxnSpPr/>
                <p:nvPr/>
              </p:nvCxnSpPr>
              <p:spPr>
                <a:xfrm flipH="1" flipV="1">
                  <a:off x="4751160" y="6132986"/>
                  <a:ext cx="180000" cy="0"/>
                </a:xfrm>
                <a:prstGeom prst="line">
                  <a:avLst/>
                </a:prstGeom>
                <a:ln w="95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5" name="ZoneTexte 254"/>
              <p:cNvSpPr txBox="1"/>
              <p:nvPr/>
            </p:nvSpPr>
            <p:spPr>
              <a:xfrm>
                <a:off x="1440529" y="6094833"/>
                <a:ext cx="356219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b="1" dirty="0" smtClean="0">
                    <a:solidFill>
                      <a:srgbClr val="8B3A3A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  Y  G  P  R  T  D  A  </a:t>
                </a:r>
                <a:r>
                  <a:rPr lang="fr-FR" sz="9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 </a:t>
                </a:r>
                <a:r>
                  <a:rPr lang="fr-FR" sz="900" b="1" dirty="0" smtClean="0">
                    <a:solidFill>
                      <a:srgbClr val="8B3A3A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fr-FR" sz="900" b="1" dirty="0" smtClean="0">
                    <a:solidFill>
                      <a:srgbClr val="4F94CD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V  T  G  C  A  S  M  Y</a:t>
                </a:r>
                <a:endParaRPr lang="fr-FR" sz="900" b="1" dirty="0">
                  <a:solidFill>
                    <a:srgbClr val="4F94CD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19" name="Rectangle 3076"/>
            <p:cNvSpPr>
              <a:spLocks noChangeArrowheads="1"/>
            </p:cNvSpPr>
            <p:nvPr/>
          </p:nvSpPr>
          <p:spPr bwMode="auto">
            <a:xfrm>
              <a:off x="4534342" y="2220980"/>
              <a:ext cx="1178208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chr17:43,527,846-43,546,340</a:t>
              </a:r>
              <a:endPara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" name="Rectangle 677"/>
            <p:cNvSpPr>
              <a:spLocks noChangeArrowheads="1"/>
            </p:cNvSpPr>
            <p:nvPr/>
          </p:nvSpPr>
          <p:spPr bwMode="auto">
            <a:xfrm>
              <a:off x="2134570" y="2220980"/>
              <a:ext cx="1178208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chr17:35,809,484-35,847,242</a:t>
              </a:r>
              <a:endPara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21" name="Groupe 220"/>
            <p:cNvGrpSpPr/>
            <p:nvPr/>
          </p:nvGrpSpPr>
          <p:grpSpPr>
            <a:xfrm>
              <a:off x="2623380" y="1490698"/>
              <a:ext cx="2326507" cy="720494"/>
              <a:chOff x="2230195" y="833102"/>
              <a:chExt cx="2326507" cy="720494"/>
            </a:xfrm>
          </p:grpSpPr>
          <p:sp>
            <p:nvSpPr>
              <p:cNvPr id="242" name="ZoneTexte 241"/>
              <p:cNvSpPr txBox="1"/>
              <p:nvPr/>
            </p:nvSpPr>
            <p:spPr>
              <a:xfrm>
                <a:off x="2763773" y="1322764"/>
                <a:ext cx="47320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 smtClean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ETV4</a:t>
                </a:r>
                <a:endParaRPr lang="fr-FR" sz="9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43" name="Groupe 242"/>
              <p:cNvGrpSpPr/>
              <p:nvPr/>
            </p:nvGrpSpPr>
            <p:grpSpPr>
              <a:xfrm>
                <a:off x="2230195" y="833102"/>
                <a:ext cx="2326507" cy="596398"/>
                <a:chOff x="2010544" y="744869"/>
                <a:chExt cx="2326507" cy="596398"/>
              </a:xfrm>
            </p:grpSpPr>
            <p:pic>
              <p:nvPicPr>
                <p:cNvPr id="244" name="Image 243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10544" y="981244"/>
                  <a:ext cx="1980033" cy="244136"/>
                </a:xfrm>
                <a:prstGeom prst="rect">
                  <a:avLst/>
                </a:prstGeom>
              </p:spPr>
            </p:pic>
            <p:grpSp>
              <p:nvGrpSpPr>
                <p:cNvPr id="245" name="Groupe 244"/>
                <p:cNvGrpSpPr/>
                <p:nvPr/>
              </p:nvGrpSpPr>
              <p:grpSpPr>
                <a:xfrm>
                  <a:off x="2908690" y="860295"/>
                  <a:ext cx="180000" cy="360000"/>
                  <a:chOff x="2998989" y="362681"/>
                  <a:chExt cx="180000" cy="360000"/>
                </a:xfrm>
              </p:grpSpPr>
              <p:cxnSp>
                <p:nvCxnSpPr>
                  <p:cNvPr id="251" name="Connecteur droit 250"/>
                  <p:cNvCxnSpPr/>
                  <p:nvPr/>
                </p:nvCxnSpPr>
                <p:spPr>
                  <a:xfrm>
                    <a:off x="2998989" y="362681"/>
                    <a:ext cx="0" cy="360000"/>
                  </a:xfrm>
                  <a:prstGeom prst="line">
                    <a:avLst/>
                  </a:prstGeom>
                  <a:ln w="9525">
                    <a:solidFill>
                      <a:srgbClr val="8B3A3A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2" name="Connecteur droit 251"/>
                  <p:cNvCxnSpPr/>
                  <p:nvPr/>
                </p:nvCxnSpPr>
                <p:spPr>
                  <a:xfrm flipH="1" flipV="1">
                    <a:off x="2998989" y="362681"/>
                    <a:ext cx="180000" cy="0"/>
                  </a:xfrm>
                  <a:prstGeom prst="line">
                    <a:avLst/>
                  </a:prstGeom>
                  <a:ln w="9525">
                    <a:solidFill>
                      <a:srgbClr val="8B3A3A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6" name="Groupe 245"/>
                <p:cNvGrpSpPr/>
                <p:nvPr/>
              </p:nvGrpSpPr>
              <p:grpSpPr>
                <a:xfrm>
                  <a:off x="2937859" y="981267"/>
                  <a:ext cx="180000" cy="360000"/>
                  <a:chOff x="3005736" y="426246"/>
                  <a:chExt cx="180000" cy="360000"/>
                </a:xfrm>
              </p:grpSpPr>
              <p:cxnSp>
                <p:nvCxnSpPr>
                  <p:cNvPr id="249" name="Connecteur droit 248"/>
                  <p:cNvCxnSpPr/>
                  <p:nvPr/>
                </p:nvCxnSpPr>
                <p:spPr>
                  <a:xfrm>
                    <a:off x="3185736" y="426246"/>
                    <a:ext cx="0" cy="360000"/>
                  </a:xfrm>
                  <a:prstGeom prst="line">
                    <a:avLst/>
                  </a:prstGeom>
                  <a:ln w="95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Connecteur droit 249"/>
                  <p:cNvCxnSpPr/>
                  <p:nvPr/>
                </p:nvCxnSpPr>
                <p:spPr>
                  <a:xfrm flipV="1">
                    <a:off x="3005736" y="786246"/>
                    <a:ext cx="180000" cy="0"/>
                  </a:xfrm>
                  <a:prstGeom prst="line">
                    <a:avLst/>
                  </a:prstGeom>
                  <a:ln w="9525">
                    <a:solidFill>
                      <a:schemeClr val="accent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7" name="ZoneTexte 246"/>
                <p:cNvSpPr txBox="1"/>
                <p:nvPr/>
              </p:nvSpPr>
              <p:spPr>
                <a:xfrm>
                  <a:off x="3021551" y="744869"/>
                  <a:ext cx="537327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 smtClean="0">
                      <a:solidFill>
                        <a:srgbClr val="8B3A3A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TAF15</a:t>
                  </a:r>
                  <a:endParaRPr lang="fr-FR" sz="900" dirty="0">
                    <a:solidFill>
                      <a:srgbClr val="8B3A3A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8" name="Rectangle 3075"/>
                <p:cNvSpPr>
                  <a:spLocks noChangeArrowheads="1"/>
                </p:cNvSpPr>
                <p:nvPr/>
              </p:nvSpPr>
              <p:spPr bwMode="auto">
                <a:xfrm>
                  <a:off x="4022862" y="1048579"/>
                  <a:ext cx="314189" cy="1384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9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Chr17</a:t>
                  </a:r>
                  <a:endParaRPr kumimoji="0" lang="fr-FR" alt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22" name="Arc 221"/>
            <p:cNvSpPr/>
            <p:nvPr/>
          </p:nvSpPr>
          <p:spPr>
            <a:xfrm>
              <a:off x="3519120" y="1311310"/>
              <a:ext cx="208000" cy="327223"/>
            </a:xfrm>
            <a:prstGeom prst="arc">
              <a:avLst>
                <a:gd name="adj1" fmla="val 9482182"/>
                <a:gd name="adj2" fmla="val 1236798"/>
              </a:avLst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3" name="ZoneTexte 222"/>
            <p:cNvSpPr txBox="1"/>
            <p:nvPr/>
          </p:nvSpPr>
          <p:spPr>
            <a:xfrm>
              <a:off x="2916236" y="1288627"/>
              <a:ext cx="65274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Inversion</a:t>
              </a:r>
              <a:endParaRPr lang="fr-FR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4" name="Connecteur droit 223"/>
            <p:cNvCxnSpPr/>
            <p:nvPr/>
          </p:nvCxnSpPr>
          <p:spPr>
            <a:xfrm flipH="1">
              <a:off x="4818063" y="2340995"/>
              <a:ext cx="1169" cy="432000"/>
            </a:xfrm>
            <a:prstGeom prst="line">
              <a:avLst/>
            </a:prstGeom>
            <a:ln w="12700">
              <a:solidFill>
                <a:srgbClr val="F2F2F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cteur droit 224"/>
            <p:cNvCxnSpPr/>
            <p:nvPr/>
          </p:nvCxnSpPr>
          <p:spPr>
            <a:xfrm flipH="1">
              <a:off x="4817613" y="2406311"/>
              <a:ext cx="1" cy="972000"/>
            </a:xfrm>
            <a:prstGeom prst="line">
              <a:avLst/>
            </a:prstGeom>
            <a:ln w="9525">
              <a:solidFill>
                <a:srgbClr val="4F94C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cteur droit 225"/>
            <p:cNvCxnSpPr/>
            <p:nvPr/>
          </p:nvCxnSpPr>
          <p:spPr>
            <a:xfrm flipH="1">
              <a:off x="3067558" y="2340995"/>
              <a:ext cx="1" cy="432000"/>
            </a:xfrm>
            <a:prstGeom prst="line">
              <a:avLst/>
            </a:prstGeom>
            <a:ln w="12700">
              <a:solidFill>
                <a:srgbClr val="F2F2F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cteur droit 226"/>
            <p:cNvCxnSpPr/>
            <p:nvPr/>
          </p:nvCxnSpPr>
          <p:spPr>
            <a:xfrm flipH="1">
              <a:off x="3072005" y="2398909"/>
              <a:ext cx="1" cy="972000"/>
            </a:xfrm>
            <a:prstGeom prst="line">
              <a:avLst/>
            </a:prstGeom>
            <a:ln w="9525">
              <a:solidFill>
                <a:srgbClr val="8B3A3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cteur droit 227"/>
            <p:cNvCxnSpPr/>
            <p:nvPr/>
          </p:nvCxnSpPr>
          <p:spPr>
            <a:xfrm flipH="1">
              <a:off x="511194" y="2397528"/>
              <a:ext cx="1" cy="972000"/>
            </a:xfrm>
            <a:prstGeom prst="line">
              <a:avLst/>
            </a:prstGeom>
            <a:ln w="9525">
              <a:solidFill>
                <a:srgbClr val="8B3A3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Rectangle 687"/>
            <p:cNvSpPr>
              <a:spLocks noChangeArrowheads="1"/>
            </p:cNvSpPr>
            <p:nvPr/>
          </p:nvSpPr>
          <p:spPr bwMode="auto">
            <a:xfrm>
              <a:off x="376208" y="2782708"/>
              <a:ext cx="3879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35,810,000</a:t>
              </a:r>
              <a:endPara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Rectangle 692"/>
            <p:cNvSpPr>
              <a:spLocks noChangeArrowheads="1"/>
            </p:cNvSpPr>
            <p:nvPr/>
          </p:nvSpPr>
          <p:spPr bwMode="auto">
            <a:xfrm>
              <a:off x="2914621" y="2782708"/>
              <a:ext cx="3879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35,835,000</a:t>
              </a:r>
              <a:endPara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" name="Rectangle 3082"/>
            <p:cNvSpPr>
              <a:spLocks noChangeArrowheads="1"/>
            </p:cNvSpPr>
            <p:nvPr/>
          </p:nvSpPr>
          <p:spPr bwMode="auto">
            <a:xfrm>
              <a:off x="4609082" y="2782708"/>
              <a:ext cx="3879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404040"/>
                  </a:solidFill>
                  <a:effectLst/>
                  <a:latin typeface="Arial" panose="020B0604020202020204" pitchFamily="34" charset="0"/>
                </a:rPr>
                <a:t>43,530,000</a:t>
              </a:r>
              <a:endPara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32" name="Groupe 231"/>
            <p:cNvGrpSpPr/>
            <p:nvPr/>
          </p:nvGrpSpPr>
          <p:grpSpPr>
            <a:xfrm>
              <a:off x="434808" y="2339683"/>
              <a:ext cx="36000" cy="428907"/>
              <a:chOff x="8724275" y="488937"/>
              <a:chExt cx="314794" cy="1334125"/>
            </a:xfrm>
          </p:grpSpPr>
          <p:grpSp>
            <p:nvGrpSpPr>
              <p:cNvPr id="238" name="Groupe 237"/>
              <p:cNvGrpSpPr/>
              <p:nvPr/>
            </p:nvGrpSpPr>
            <p:grpSpPr>
              <a:xfrm>
                <a:off x="8724275" y="488937"/>
                <a:ext cx="314794" cy="1334125"/>
                <a:chOff x="8724275" y="-464695"/>
                <a:chExt cx="314794" cy="1334125"/>
              </a:xfrm>
            </p:grpSpPr>
            <p:cxnSp>
              <p:nvCxnSpPr>
                <p:cNvPr id="240" name="Connecteur droit 239"/>
                <p:cNvCxnSpPr/>
                <p:nvPr/>
              </p:nvCxnSpPr>
              <p:spPr>
                <a:xfrm>
                  <a:off x="9039069" y="-464695"/>
                  <a:ext cx="0" cy="13341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Connecteur droit 240"/>
                <p:cNvCxnSpPr/>
                <p:nvPr/>
              </p:nvCxnSpPr>
              <p:spPr>
                <a:xfrm>
                  <a:off x="8724275" y="-464695"/>
                  <a:ext cx="31479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9" name="Connecteur droit 238"/>
              <p:cNvCxnSpPr/>
              <p:nvPr/>
            </p:nvCxnSpPr>
            <p:spPr>
              <a:xfrm>
                <a:off x="8724275" y="1823062"/>
                <a:ext cx="31479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3" name="ZoneTexte 232"/>
            <p:cNvSpPr txBox="1"/>
            <p:nvPr/>
          </p:nvSpPr>
          <p:spPr>
            <a:xfrm>
              <a:off x="381170" y="2720960"/>
              <a:ext cx="4328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r-F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fr-FR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4" name="ZoneTexte 233"/>
            <p:cNvSpPr txBox="1"/>
            <p:nvPr/>
          </p:nvSpPr>
          <p:spPr>
            <a:xfrm>
              <a:off x="247041" y="2293663"/>
              <a:ext cx="173124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r-FR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1400</a:t>
              </a:r>
              <a:endParaRPr lang="fr-FR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ZoneTexte 234"/>
            <p:cNvSpPr txBox="1"/>
            <p:nvPr/>
          </p:nvSpPr>
          <p:spPr>
            <a:xfrm rot="16200000">
              <a:off x="216054" y="2510268"/>
              <a:ext cx="336631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r-FR" sz="6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Coverage</a:t>
              </a:r>
              <a:endParaRPr lang="fr-FR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5592990" y="3748135"/>
              <a:ext cx="42464" cy="112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/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237" name="Connecteur droit 236"/>
            <p:cNvCxnSpPr/>
            <p:nvPr/>
          </p:nvCxnSpPr>
          <p:spPr>
            <a:xfrm>
              <a:off x="1702510" y="4718834"/>
              <a:ext cx="0" cy="252000"/>
            </a:xfrm>
            <a:prstGeom prst="line">
              <a:avLst/>
            </a:prstGeom>
            <a:ln w="9525">
              <a:solidFill>
                <a:srgbClr val="8B3A3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5" name="ZoneTexte 734"/>
          <p:cNvSpPr txBox="1"/>
          <p:nvPr/>
        </p:nvSpPr>
        <p:spPr>
          <a:xfrm>
            <a:off x="1417634" y="67597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3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" name="Groupe 1126"/>
          <p:cNvGrpSpPr/>
          <p:nvPr/>
        </p:nvGrpSpPr>
        <p:grpSpPr>
          <a:xfrm>
            <a:off x="1152523" y="2617075"/>
            <a:ext cx="10479091" cy="1340563"/>
            <a:chOff x="1152525" y="2617075"/>
            <a:chExt cx="10479088" cy="1340563"/>
          </a:xfrm>
        </p:grpSpPr>
        <p:sp>
          <p:nvSpPr>
            <p:cNvPr id="755" name="Line 20"/>
            <p:cNvSpPr>
              <a:spLocks noChangeShapeType="1"/>
            </p:cNvSpPr>
            <p:nvPr/>
          </p:nvSpPr>
          <p:spPr bwMode="auto">
            <a:xfrm>
              <a:off x="7634288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6" name="Line 21"/>
            <p:cNvSpPr>
              <a:spLocks noChangeShapeType="1"/>
            </p:cNvSpPr>
            <p:nvPr/>
          </p:nvSpPr>
          <p:spPr bwMode="auto">
            <a:xfrm>
              <a:off x="76342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7" name="Line 22"/>
            <p:cNvSpPr>
              <a:spLocks noChangeShapeType="1"/>
            </p:cNvSpPr>
            <p:nvPr/>
          </p:nvSpPr>
          <p:spPr bwMode="auto">
            <a:xfrm flipH="1">
              <a:off x="7664451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8" name="Line 23"/>
            <p:cNvSpPr>
              <a:spLocks noChangeShapeType="1"/>
            </p:cNvSpPr>
            <p:nvPr/>
          </p:nvSpPr>
          <p:spPr bwMode="auto">
            <a:xfrm>
              <a:off x="77025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9" name="Line 24"/>
            <p:cNvSpPr>
              <a:spLocks noChangeShapeType="1"/>
            </p:cNvSpPr>
            <p:nvPr/>
          </p:nvSpPr>
          <p:spPr bwMode="auto">
            <a:xfrm>
              <a:off x="6318251" y="3957638"/>
              <a:ext cx="39688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0" name="Line 25"/>
            <p:cNvSpPr>
              <a:spLocks noChangeShapeType="1"/>
            </p:cNvSpPr>
            <p:nvPr/>
          </p:nvSpPr>
          <p:spPr bwMode="auto">
            <a:xfrm>
              <a:off x="63182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1" name="Line 26"/>
            <p:cNvSpPr>
              <a:spLocks noChangeShapeType="1"/>
            </p:cNvSpPr>
            <p:nvPr/>
          </p:nvSpPr>
          <p:spPr bwMode="auto">
            <a:xfrm flipH="1">
              <a:off x="6357938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2" name="Line 27"/>
            <p:cNvSpPr>
              <a:spLocks noChangeShapeType="1"/>
            </p:cNvSpPr>
            <p:nvPr/>
          </p:nvSpPr>
          <p:spPr bwMode="auto">
            <a:xfrm>
              <a:off x="638810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3" name="Line 28"/>
            <p:cNvSpPr>
              <a:spLocks noChangeShapeType="1"/>
            </p:cNvSpPr>
            <p:nvPr/>
          </p:nvSpPr>
          <p:spPr bwMode="auto">
            <a:xfrm>
              <a:off x="6049963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4" name="Line 29"/>
            <p:cNvSpPr>
              <a:spLocks noChangeShapeType="1"/>
            </p:cNvSpPr>
            <p:nvPr/>
          </p:nvSpPr>
          <p:spPr bwMode="auto">
            <a:xfrm>
              <a:off x="60499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5" name="Line 30"/>
            <p:cNvSpPr>
              <a:spLocks noChangeShapeType="1"/>
            </p:cNvSpPr>
            <p:nvPr/>
          </p:nvSpPr>
          <p:spPr bwMode="auto">
            <a:xfrm flipH="1">
              <a:off x="6080126" y="3957638"/>
              <a:ext cx="39688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6" name="Line 31"/>
            <p:cNvSpPr>
              <a:spLocks noChangeShapeType="1"/>
            </p:cNvSpPr>
            <p:nvPr/>
          </p:nvSpPr>
          <p:spPr bwMode="auto">
            <a:xfrm>
              <a:off x="61198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7" name="Line 32"/>
            <p:cNvSpPr>
              <a:spLocks noChangeShapeType="1"/>
            </p:cNvSpPr>
            <p:nvPr/>
          </p:nvSpPr>
          <p:spPr bwMode="auto">
            <a:xfrm>
              <a:off x="5980113" y="3957638"/>
              <a:ext cx="46038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8" name="Line 33"/>
            <p:cNvSpPr>
              <a:spLocks noChangeShapeType="1"/>
            </p:cNvSpPr>
            <p:nvPr/>
          </p:nvSpPr>
          <p:spPr bwMode="auto">
            <a:xfrm>
              <a:off x="59801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9" name="Line 34"/>
            <p:cNvSpPr>
              <a:spLocks noChangeShapeType="1"/>
            </p:cNvSpPr>
            <p:nvPr/>
          </p:nvSpPr>
          <p:spPr bwMode="auto">
            <a:xfrm flipH="1">
              <a:off x="6026151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0" name="Line 35"/>
            <p:cNvSpPr>
              <a:spLocks noChangeShapeType="1"/>
            </p:cNvSpPr>
            <p:nvPr/>
          </p:nvSpPr>
          <p:spPr bwMode="auto">
            <a:xfrm>
              <a:off x="60801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1" name="Line 36"/>
            <p:cNvSpPr>
              <a:spLocks noChangeShapeType="1"/>
            </p:cNvSpPr>
            <p:nvPr/>
          </p:nvSpPr>
          <p:spPr bwMode="auto">
            <a:xfrm>
              <a:off x="5495926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2" name="Line 37"/>
            <p:cNvSpPr>
              <a:spLocks noChangeShapeType="1"/>
            </p:cNvSpPr>
            <p:nvPr/>
          </p:nvSpPr>
          <p:spPr bwMode="auto">
            <a:xfrm>
              <a:off x="54959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3" name="Line 38"/>
            <p:cNvSpPr>
              <a:spLocks noChangeShapeType="1"/>
            </p:cNvSpPr>
            <p:nvPr/>
          </p:nvSpPr>
          <p:spPr bwMode="auto">
            <a:xfrm flipH="1">
              <a:off x="5527676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4" name="Line 39"/>
            <p:cNvSpPr>
              <a:spLocks noChangeShapeType="1"/>
            </p:cNvSpPr>
            <p:nvPr/>
          </p:nvSpPr>
          <p:spPr bwMode="auto">
            <a:xfrm>
              <a:off x="556577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5" name="Line 40"/>
            <p:cNvSpPr>
              <a:spLocks noChangeShapeType="1"/>
            </p:cNvSpPr>
            <p:nvPr/>
          </p:nvSpPr>
          <p:spPr bwMode="auto">
            <a:xfrm>
              <a:off x="528955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6" name="Line 41"/>
            <p:cNvSpPr>
              <a:spLocks noChangeShapeType="1"/>
            </p:cNvSpPr>
            <p:nvPr/>
          </p:nvSpPr>
          <p:spPr bwMode="auto">
            <a:xfrm>
              <a:off x="52895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7" name="Line 42"/>
            <p:cNvSpPr>
              <a:spLocks noChangeShapeType="1"/>
            </p:cNvSpPr>
            <p:nvPr/>
          </p:nvSpPr>
          <p:spPr bwMode="auto">
            <a:xfrm flipH="1">
              <a:off x="531971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8" name="Line 43"/>
            <p:cNvSpPr>
              <a:spLocks noChangeShapeType="1"/>
            </p:cNvSpPr>
            <p:nvPr/>
          </p:nvSpPr>
          <p:spPr bwMode="auto">
            <a:xfrm>
              <a:off x="53578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9" name="Line 44"/>
            <p:cNvSpPr>
              <a:spLocks noChangeShapeType="1"/>
            </p:cNvSpPr>
            <p:nvPr/>
          </p:nvSpPr>
          <p:spPr bwMode="auto">
            <a:xfrm>
              <a:off x="5011738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0" name="Line 45"/>
            <p:cNvSpPr>
              <a:spLocks noChangeShapeType="1"/>
            </p:cNvSpPr>
            <p:nvPr/>
          </p:nvSpPr>
          <p:spPr bwMode="auto">
            <a:xfrm>
              <a:off x="501173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1" name="Line 46"/>
            <p:cNvSpPr>
              <a:spLocks noChangeShapeType="1"/>
            </p:cNvSpPr>
            <p:nvPr/>
          </p:nvSpPr>
          <p:spPr bwMode="auto">
            <a:xfrm flipH="1">
              <a:off x="5049838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2" name="Line 47"/>
            <p:cNvSpPr>
              <a:spLocks noChangeShapeType="1"/>
            </p:cNvSpPr>
            <p:nvPr/>
          </p:nvSpPr>
          <p:spPr bwMode="auto">
            <a:xfrm>
              <a:off x="50815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3" name="Line 48"/>
            <p:cNvSpPr>
              <a:spLocks noChangeShapeType="1"/>
            </p:cNvSpPr>
            <p:nvPr/>
          </p:nvSpPr>
          <p:spPr bwMode="auto">
            <a:xfrm>
              <a:off x="4597401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4" name="Line 49"/>
            <p:cNvSpPr>
              <a:spLocks noChangeShapeType="1"/>
            </p:cNvSpPr>
            <p:nvPr/>
          </p:nvSpPr>
          <p:spPr bwMode="auto">
            <a:xfrm>
              <a:off x="459740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5" name="Line 50"/>
            <p:cNvSpPr>
              <a:spLocks noChangeShapeType="1"/>
            </p:cNvSpPr>
            <p:nvPr/>
          </p:nvSpPr>
          <p:spPr bwMode="auto">
            <a:xfrm flipH="1">
              <a:off x="463550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6" name="Line 51"/>
            <p:cNvSpPr>
              <a:spLocks noChangeShapeType="1"/>
            </p:cNvSpPr>
            <p:nvPr/>
          </p:nvSpPr>
          <p:spPr bwMode="auto">
            <a:xfrm>
              <a:off x="46656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7" name="Line 52"/>
            <p:cNvSpPr>
              <a:spLocks noChangeShapeType="1"/>
            </p:cNvSpPr>
            <p:nvPr/>
          </p:nvSpPr>
          <p:spPr bwMode="auto">
            <a:xfrm>
              <a:off x="4459288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8" name="Line 53"/>
            <p:cNvSpPr>
              <a:spLocks noChangeShapeType="1"/>
            </p:cNvSpPr>
            <p:nvPr/>
          </p:nvSpPr>
          <p:spPr bwMode="auto">
            <a:xfrm>
              <a:off x="44592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9" name="Line 54"/>
            <p:cNvSpPr>
              <a:spLocks noChangeShapeType="1"/>
            </p:cNvSpPr>
            <p:nvPr/>
          </p:nvSpPr>
          <p:spPr bwMode="auto">
            <a:xfrm flipH="1">
              <a:off x="4497388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0" name="Line 55"/>
            <p:cNvSpPr>
              <a:spLocks noChangeShapeType="1"/>
            </p:cNvSpPr>
            <p:nvPr/>
          </p:nvSpPr>
          <p:spPr bwMode="auto">
            <a:xfrm>
              <a:off x="45275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1" name="Line 56"/>
            <p:cNvSpPr>
              <a:spLocks noChangeShapeType="1"/>
            </p:cNvSpPr>
            <p:nvPr/>
          </p:nvSpPr>
          <p:spPr bwMode="auto">
            <a:xfrm>
              <a:off x="412115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2" name="Line 57"/>
            <p:cNvSpPr>
              <a:spLocks noChangeShapeType="1"/>
            </p:cNvSpPr>
            <p:nvPr/>
          </p:nvSpPr>
          <p:spPr bwMode="auto">
            <a:xfrm>
              <a:off x="41211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3" name="Line 58"/>
            <p:cNvSpPr>
              <a:spLocks noChangeShapeType="1"/>
            </p:cNvSpPr>
            <p:nvPr/>
          </p:nvSpPr>
          <p:spPr bwMode="auto">
            <a:xfrm flipH="1">
              <a:off x="4151313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4" name="Line 59"/>
            <p:cNvSpPr>
              <a:spLocks noChangeShapeType="1"/>
            </p:cNvSpPr>
            <p:nvPr/>
          </p:nvSpPr>
          <p:spPr bwMode="auto">
            <a:xfrm>
              <a:off x="418147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5" name="Line 60"/>
            <p:cNvSpPr>
              <a:spLocks noChangeShapeType="1"/>
            </p:cNvSpPr>
            <p:nvPr/>
          </p:nvSpPr>
          <p:spPr bwMode="auto">
            <a:xfrm>
              <a:off x="4051301" y="3957638"/>
              <a:ext cx="46038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6" name="Line 61"/>
            <p:cNvSpPr>
              <a:spLocks noChangeShapeType="1"/>
            </p:cNvSpPr>
            <p:nvPr/>
          </p:nvSpPr>
          <p:spPr bwMode="auto">
            <a:xfrm>
              <a:off x="405130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7" name="Line 62"/>
            <p:cNvSpPr>
              <a:spLocks noChangeShapeType="1"/>
            </p:cNvSpPr>
            <p:nvPr/>
          </p:nvSpPr>
          <p:spPr bwMode="auto">
            <a:xfrm flipH="1">
              <a:off x="4097338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8" name="Line 63"/>
            <p:cNvSpPr>
              <a:spLocks noChangeShapeType="1"/>
            </p:cNvSpPr>
            <p:nvPr/>
          </p:nvSpPr>
          <p:spPr bwMode="auto">
            <a:xfrm>
              <a:off x="41513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9" name="Line 64"/>
            <p:cNvSpPr>
              <a:spLocks noChangeShapeType="1"/>
            </p:cNvSpPr>
            <p:nvPr/>
          </p:nvSpPr>
          <p:spPr bwMode="auto">
            <a:xfrm>
              <a:off x="287496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0" name="Line 65"/>
            <p:cNvSpPr>
              <a:spLocks noChangeShapeType="1"/>
            </p:cNvSpPr>
            <p:nvPr/>
          </p:nvSpPr>
          <p:spPr bwMode="auto">
            <a:xfrm>
              <a:off x="28749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1" name="Line 66"/>
            <p:cNvSpPr>
              <a:spLocks noChangeShapeType="1"/>
            </p:cNvSpPr>
            <p:nvPr/>
          </p:nvSpPr>
          <p:spPr bwMode="auto">
            <a:xfrm flipH="1">
              <a:off x="2913063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2" name="Line 67"/>
            <p:cNvSpPr>
              <a:spLocks noChangeShapeType="1"/>
            </p:cNvSpPr>
            <p:nvPr/>
          </p:nvSpPr>
          <p:spPr bwMode="auto">
            <a:xfrm>
              <a:off x="29448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3" name="Line 68"/>
            <p:cNvSpPr>
              <a:spLocks noChangeShapeType="1"/>
            </p:cNvSpPr>
            <p:nvPr/>
          </p:nvSpPr>
          <p:spPr bwMode="auto">
            <a:xfrm>
              <a:off x="1142365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4" name="Line 69"/>
            <p:cNvSpPr>
              <a:spLocks noChangeShapeType="1"/>
            </p:cNvSpPr>
            <p:nvPr/>
          </p:nvSpPr>
          <p:spPr bwMode="auto">
            <a:xfrm>
              <a:off x="114236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5" name="Line 70"/>
            <p:cNvSpPr>
              <a:spLocks noChangeShapeType="1"/>
            </p:cNvSpPr>
            <p:nvPr/>
          </p:nvSpPr>
          <p:spPr bwMode="auto">
            <a:xfrm flipH="1">
              <a:off x="1145381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6" name="Line 71"/>
            <p:cNvSpPr>
              <a:spLocks noChangeShapeType="1"/>
            </p:cNvSpPr>
            <p:nvPr/>
          </p:nvSpPr>
          <p:spPr bwMode="auto">
            <a:xfrm>
              <a:off x="114919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7" name="Line 72"/>
            <p:cNvSpPr>
              <a:spLocks noChangeShapeType="1"/>
            </p:cNvSpPr>
            <p:nvPr/>
          </p:nvSpPr>
          <p:spPr bwMode="auto">
            <a:xfrm>
              <a:off x="9009063" y="3957638"/>
              <a:ext cx="396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8" name="Line 73"/>
            <p:cNvSpPr>
              <a:spLocks noChangeShapeType="1"/>
            </p:cNvSpPr>
            <p:nvPr/>
          </p:nvSpPr>
          <p:spPr bwMode="auto">
            <a:xfrm>
              <a:off x="90090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9" name="Line 74"/>
            <p:cNvSpPr>
              <a:spLocks noChangeShapeType="1"/>
            </p:cNvSpPr>
            <p:nvPr/>
          </p:nvSpPr>
          <p:spPr bwMode="auto">
            <a:xfrm flipH="1">
              <a:off x="904875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0" name="Line 75"/>
            <p:cNvSpPr>
              <a:spLocks noChangeShapeType="1"/>
            </p:cNvSpPr>
            <p:nvPr/>
          </p:nvSpPr>
          <p:spPr bwMode="auto">
            <a:xfrm>
              <a:off x="90789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1" name="Line 76"/>
            <p:cNvSpPr>
              <a:spLocks noChangeShapeType="1"/>
            </p:cNvSpPr>
            <p:nvPr/>
          </p:nvSpPr>
          <p:spPr bwMode="auto">
            <a:xfrm>
              <a:off x="659606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2" name="Line 77"/>
            <p:cNvSpPr>
              <a:spLocks noChangeShapeType="1"/>
            </p:cNvSpPr>
            <p:nvPr/>
          </p:nvSpPr>
          <p:spPr bwMode="auto">
            <a:xfrm>
              <a:off x="65960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3" name="Line 78"/>
            <p:cNvSpPr>
              <a:spLocks noChangeShapeType="1"/>
            </p:cNvSpPr>
            <p:nvPr/>
          </p:nvSpPr>
          <p:spPr bwMode="auto">
            <a:xfrm flipH="1">
              <a:off x="6634163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4" name="Line 79"/>
            <p:cNvSpPr>
              <a:spLocks noChangeShapeType="1"/>
            </p:cNvSpPr>
            <p:nvPr/>
          </p:nvSpPr>
          <p:spPr bwMode="auto">
            <a:xfrm>
              <a:off x="66643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5" name="Line 80"/>
            <p:cNvSpPr>
              <a:spLocks noChangeShapeType="1"/>
            </p:cNvSpPr>
            <p:nvPr/>
          </p:nvSpPr>
          <p:spPr bwMode="auto">
            <a:xfrm>
              <a:off x="6526213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6" name="Line 81"/>
            <p:cNvSpPr>
              <a:spLocks noChangeShapeType="1"/>
            </p:cNvSpPr>
            <p:nvPr/>
          </p:nvSpPr>
          <p:spPr bwMode="auto">
            <a:xfrm>
              <a:off x="65262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7" name="Line 82"/>
            <p:cNvSpPr>
              <a:spLocks noChangeShapeType="1"/>
            </p:cNvSpPr>
            <p:nvPr/>
          </p:nvSpPr>
          <p:spPr bwMode="auto">
            <a:xfrm flipH="1">
              <a:off x="6580188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8" name="Line 83"/>
            <p:cNvSpPr>
              <a:spLocks noChangeShapeType="1"/>
            </p:cNvSpPr>
            <p:nvPr/>
          </p:nvSpPr>
          <p:spPr bwMode="auto">
            <a:xfrm>
              <a:off x="66341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9" name="Line 84"/>
            <p:cNvSpPr>
              <a:spLocks noChangeShapeType="1"/>
            </p:cNvSpPr>
            <p:nvPr/>
          </p:nvSpPr>
          <p:spPr bwMode="auto">
            <a:xfrm>
              <a:off x="2460626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0" name="Line 85"/>
            <p:cNvSpPr>
              <a:spLocks noChangeShapeType="1"/>
            </p:cNvSpPr>
            <p:nvPr/>
          </p:nvSpPr>
          <p:spPr bwMode="auto">
            <a:xfrm>
              <a:off x="24606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1" name="Line 86"/>
            <p:cNvSpPr>
              <a:spLocks noChangeShapeType="1"/>
            </p:cNvSpPr>
            <p:nvPr/>
          </p:nvSpPr>
          <p:spPr bwMode="auto">
            <a:xfrm flipH="1">
              <a:off x="2498726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2" name="Line 87"/>
            <p:cNvSpPr>
              <a:spLocks noChangeShapeType="1"/>
            </p:cNvSpPr>
            <p:nvPr/>
          </p:nvSpPr>
          <p:spPr bwMode="auto">
            <a:xfrm>
              <a:off x="25288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3" name="Line 88"/>
            <p:cNvSpPr>
              <a:spLocks noChangeShapeType="1"/>
            </p:cNvSpPr>
            <p:nvPr/>
          </p:nvSpPr>
          <p:spPr bwMode="auto">
            <a:xfrm>
              <a:off x="2598738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4" name="Line 89"/>
            <p:cNvSpPr>
              <a:spLocks noChangeShapeType="1"/>
            </p:cNvSpPr>
            <p:nvPr/>
          </p:nvSpPr>
          <p:spPr bwMode="auto">
            <a:xfrm>
              <a:off x="259873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5" name="Line 90"/>
            <p:cNvSpPr>
              <a:spLocks noChangeShapeType="1"/>
            </p:cNvSpPr>
            <p:nvPr/>
          </p:nvSpPr>
          <p:spPr bwMode="auto">
            <a:xfrm flipH="1">
              <a:off x="2636838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6" name="Line 91"/>
            <p:cNvSpPr>
              <a:spLocks noChangeShapeType="1"/>
            </p:cNvSpPr>
            <p:nvPr/>
          </p:nvSpPr>
          <p:spPr bwMode="auto">
            <a:xfrm>
              <a:off x="266700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7" name="Line 92"/>
            <p:cNvSpPr>
              <a:spLocks noChangeShapeType="1"/>
            </p:cNvSpPr>
            <p:nvPr/>
          </p:nvSpPr>
          <p:spPr bwMode="auto">
            <a:xfrm>
              <a:off x="2390776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8" name="Line 93"/>
            <p:cNvSpPr>
              <a:spLocks noChangeShapeType="1"/>
            </p:cNvSpPr>
            <p:nvPr/>
          </p:nvSpPr>
          <p:spPr bwMode="auto">
            <a:xfrm>
              <a:off x="239077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9" name="Line 94"/>
            <p:cNvSpPr>
              <a:spLocks noChangeShapeType="1"/>
            </p:cNvSpPr>
            <p:nvPr/>
          </p:nvSpPr>
          <p:spPr bwMode="auto">
            <a:xfrm flipH="1">
              <a:off x="2444751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0" name="Line 95"/>
            <p:cNvSpPr>
              <a:spLocks noChangeShapeType="1"/>
            </p:cNvSpPr>
            <p:nvPr/>
          </p:nvSpPr>
          <p:spPr bwMode="auto">
            <a:xfrm>
              <a:off x="24987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1" name="Line 96"/>
            <p:cNvSpPr>
              <a:spLocks noChangeShapeType="1"/>
            </p:cNvSpPr>
            <p:nvPr/>
          </p:nvSpPr>
          <p:spPr bwMode="auto">
            <a:xfrm>
              <a:off x="2320926" y="3957638"/>
              <a:ext cx="61913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2" name="Line 97"/>
            <p:cNvSpPr>
              <a:spLocks noChangeShapeType="1"/>
            </p:cNvSpPr>
            <p:nvPr/>
          </p:nvSpPr>
          <p:spPr bwMode="auto">
            <a:xfrm>
              <a:off x="23209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3" name="Line 98"/>
            <p:cNvSpPr>
              <a:spLocks noChangeShapeType="1"/>
            </p:cNvSpPr>
            <p:nvPr/>
          </p:nvSpPr>
          <p:spPr bwMode="auto">
            <a:xfrm flipH="1">
              <a:off x="2382838" y="3957638"/>
              <a:ext cx="61913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4" name="Line 99"/>
            <p:cNvSpPr>
              <a:spLocks noChangeShapeType="1"/>
            </p:cNvSpPr>
            <p:nvPr/>
          </p:nvSpPr>
          <p:spPr bwMode="auto">
            <a:xfrm>
              <a:off x="24447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5" name="Line 100"/>
            <p:cNvSpPr>
              <a:spLocks noChangeShapeType="1"/>
            </p:cNvSpPr>
            <p:nvPr/>
          </p:nvSpPr>
          <p:spPr bwMode="auto">
            <a:xfrm>
              <a:off x="156845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6" name="Line 101"/>
            <p:cNvSpPr>
              <a:spLocks noChangeShapeType="1"/>
            </p:cNvSpPr>
            <p:nvPr/>
          </p:nvSpPr>
          <p:spPr bwMode="auto">
            <a:xfrm>
              <a:off x="15684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7" name="Line 102"/>
            <p:cNvSpPr>
              <a:spLocks noChangeShapeType="1"/>
            </p:cNvSpPr>
            <p:nvPr/>
          </p:nvSpPr>
          <p:spPr bwMode="auto">
            <a:xfrm flipH="1">
              <a:off x="159861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8" name="Line 103"/>
            <p:cNvSpPr>
              <a:spLocks noChangeShapeType="1"/>
            </p:cNvSpPr>
            <p:nvPr/>
          </p:nvSpPr>
          <p:spPr bwMode="auto">
            <a:xfrm>
              <a:off x="16367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9" name="Line 104"/>
            <p:cNvSpPr>
              <a:spLocks noChangeShapeType="1"/>
            </p:cNvSpPr>
            <p:nvPr/>
          </p:nvSpPr>
          <p:spPr bwMode="auto">
            <a:xfrm>
              <a:off x="1292226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0" name="Line 105"/>
            <p:cNvSpPr>
              <a:spLocks noChangeShapeType="1"/>
            </p:cNvSpPr>
            <p:nvPr/>
          </p:nvSpPr>
          <p:spPr bwMode="auto">
            <a:xfrm>
              <a:off x="12922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1" name="Line 106"/>
            <p:cNvSpPr>
              <a:spLocks noChangeShapeType="1"/>
            </p:cNvSpPr>
            <p:nvPr/>
          </p:nvSpPr>
          <p:spPr bwMode="auto">
            <a:xfrm flipH="1">
              <a:off x="1322388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2" name="Line 107"/>
            <p:cNvSpPr>
              <a:spLocks noChangeShapeType="1"/>
            </p:cNvSpPr>
            <p:nvPr/>
          </p:nvSpPr>
          <p:spPr bwMode="auto">
            <a:xfrm>
              <a:off x="13604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3" name="Line 108"/>
            <p:cNvSpPr>
              <a:spLocks noChangeShapeType="1"/>
            </p:cNvSpPr>
            <p:nvPr/>
          </p:nvSpPr>
          <p:spPr bwMode="auto">
            <a:xfrm>
              <a:off x="1844676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4" name="Line 109"/>
            <p:cNvSpPr>
              <a:spLocks noChangeShapeType="1"/>
            </p:cNvSpPr>
            <p:nvPr/>
          </p:nvSpPr>
          <p:spPr bwMode="auto">
            <a:xfrm>
              <a:off x="184467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5" name="Line 110"/>
            <p:cNvSpPr>
              <a:spLocks noChangeShapeType="1"/>
            </p:cNvSpPr>
            <p:nvPr/>
          </p:nvSpPr>
          <p:spPr bwMode="auto">
            <a:xfrm flipH="1">
              <a:off x="1876426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6" name="Line 111"/>
            <p:cNvSpPr>
              <a:spLocks noChangeShapeType="1"/>
            </p:cNvSpPr>
            <p:nvPr/>
          </p:nvSpPr>
          <p:spPr bwMode="auto">
            <a:xfrm>
              <a:off x="19145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7" name="Line 112"/>
            <p:cNvSpPr>
              <a:spLocks noChangeShapeType="1"/>
            </p:cNvSpPr>
            <p:nvPr/>
          </p:nvSpPr>
          <p:spPr bwMode="auto">
            <a:xfrm>
              <a:off x="1982788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8" name="Line 113"/>
            <p:cNvSpPr>
              <a:spLocks noChangeShapeType="1"/>
            </p:cNvSpPr>
            <p:nvPr/>
          </p:nvSpPr>
          <p:spPr bwMode="auto">
            <a:xfrm>
              <a:off x="19827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9" name="Line 114"/>
            <p:cNvSpPr>
              <a:spLocks noChangeShapeType="1"/>
            </p:cNvSpPr>
            <p:nvPr/>
          </p:nvSpPr>
          <p:spPr bwMode="auto">
            <a:xfrm flipH="1">
              <a:off x="2014538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0" name="Line 115"/>
            <p:cNvSpPr>
              <a:spLocks noChangeShapeType="1"/>
            </p:cNvSpPr>
            <p:nvPr/>
          </p:nvSpPr>
          <p:spPr bwMode="auto">
            <a:xfrm>
              <a:off x="205263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1" name="Line 116"/>
            <p:cNvSpPr>
              <a:spLocks noChangeShapeType="1"/>
            </p:cNvSpPr>
            <p:nvPr/>
          </p:nvSpPr>
          <p:spPr bwMode="auto">
            <a:xfrm>
              <a:off x="6872288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2" name="Line 117"/>
            <p:cNvSpPr>
              <a:spLocks noChangeShapeType="1"/>
            </p:cNvSpPr>
            <p:nvPr/>
          </p:nvSpPr>
          <p:spPr bwMode="auto">
            <a:xfrm>
              <a:off x="68722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3" name="Line 118"/>
            <p:cNvSpPr>
              <a:spLocks noChangeShapeType="1"/>
            </p:cNvSpPr>
            <p:nvPr/>
          </p:nvSpPr>
          <p:spPr bwMode="auto">
            <a:xfrm flipH="1">
              <a:off x="6910388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4" name="Line 119"/>
            <p:cNvSpPr>
              <a:spLocks noChangeShapeType="1"/>
            </p:cNvSpPr>
            <p:nvPr/>
          </p:nvSpPr>
          <p:spPr bwMode="auto">
            <a:xfrm>
              <a:off x="694213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5" name="Line 120"/>
            <p:cNvSpPr>
              <a:spLocks noChangeShapeType="1"/>
            </p:cNvSpPr>
            <p:nvPr/>
          </p:nvSpPr>
          <p:spPr bwMode="auto">
            <a:xfrm>
              <a:off x="6580188" y="3957638"/>
              <a:ext cx="77788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6" name="Line 121"/>
            <p:cNvSpPr>
              <a:spLocks noChangeShapeType="1"/>
            </p:cNvSpPr>
            <p:nvPr/>
          </p:nvSpPr>
          <p:spPr bwMode="auto">
            <a:xfrm>
              <a:off x="65801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7" name="Line 122"/>
            <p:cNvSpPr>
              <a:spLocks noChangeShapeType="1"/>
            </p:cNvSpPr>
            <p:nvPr/>
          </p:nvSpPr>
          <p:spPr bwMode="auto">
            <a:xfrm flipH="1">
              <a:off x="6657976" y="3957638"/>
              <a:ext cx="7620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8" name="Line 123"/>
            <p:cNvSpPr>
              <a:spLocks noChangeShapeType="1"/>
            </p:cNvSpPr>
            <p:nvPr/>
          </p:nvSpPr>
          <p:spPr bwMode="auto">
            <a:xfrm>
              <a:off x="673417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9" name="Line 124"/>
            <p:cNvSpPr>
              <a:spLocks noChangeShapeType="1"/>
            </p:cNvSpPr>
            <p:nvPr/>
          </p:nvSpPr>
          <p:spPr bwMode="auto">
            <a:xfrm>
              <a:off x="9701213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0" name="Line 125"/>
            <p:cNvSpPr>
              <a:spLocks noChangeShapeType="1"/>
            </p:cNvSpPr>
            <p:nvPr/>
          </p:nvSpPr>
          <p:spPr bwMode="auto">
            <a:xfrm>
              <a:off x="97012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1" name="Line 126"/>
            <p:cNvSpPr>
              <a:spLocks noChangeShapeType="1"/>
            </p:cNvSpPr>
            <p:nvPr/>
          </p:nvSpPr>
          <p:spPr bwMode="auto">
            <a:xfrm flipH="1">
              <a:off x="973296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2" name="Line 127"/>
            <p:cNvSpPr>
              <a:spLocks noChangeShapeType="1"/>
            </p:cNvSpPr>
            <p:nvPr/>
          </p:nvSpPr>
          <p:spPr bwMode="auto">
            <a:xfrm>
              <a:off x="97710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3" name="Line 128"/>
            <p:cNvSpPr>
              <a:spLocks noChangeShapeType="1"/>
            </p:cNvSpPr>
            <p:nvPr/>
          </p:nvSpPr>
          <p:spPr bwMode="auto">
            <a:xfrm>
              <a:off x="10185401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4" name="Line 129"/>
            <p:cNvSpPr>
              <a:spLocks noChangeShapeType="1"/>
            </p:cNvSpPr>
            <p:nvPr/>
          </p:nvSpPr>
          <p:spPr bwMode="auto">
            <a:xfrm>
              <a:off x="1018540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5" name="Line 130"/>
            <p:cNvSpPr>
              <a:spLocks noChangeShapeType="1"/>
            </p:cNvSpPr>
            <p:nvPr/>
          </p:nvSpPr>
          <p:spPr bwMode="auto">
            <a:xfrm flipH="1">
              <a:off x="1021715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6" name="Line 131"/>
            <p:cNvSpPr>
              <a:spLocks noChangeShapeType="1"/>
            </p:cNvSpPr>
            <p:nvPr/>
          </p:nvSpPr>
          <p:spPr bwMode="auto">
            <a:xfrm>
              <a:off x="102473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7" name="Line 132"/>
            <p:cNvSpPr>
              <a:spLocks noChangeShapeType="1"/>
            </p:cNvSpPr>
            <p:nvPr/>
          </p:nvSpPr>
          <p:spPr bwMode="auto">
            <a:xfrm>
              <a:off x="4319588" y="3957638"/>
              <a:ext cx="39688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8" name="Line 133"/>
            <p:cNvSpPr>
              <a:spLocks noChangeShapeType="1"/>
            </p:cNvSpPr>
            <p:nvPr/>
          </p:nvSpPr>
          <p:spPr bwMode="auto">
            <a:xfrm>
              <a:off x="43195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9" name="Line 134"/>
            <p:cNvSpPr>
              <a:spLocks noChangeShapeType="1"/>
            </p:cNvSpPr>
            <p:nvPr/>
          </p:nvSpPr>
          <p:spPr bwMode="auto">
            <a:xfrm flipH="1">
              <a:off x="4359276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0" name="Line 135"/>
            <p:cNvSpPr>
              <a:spLocks noChangeShapeType="1"/>
            </p:cNvSpPr>
            <p:nvPr/>
          </p:nvSpPr>
          <p:spPr bwMode="auto">
            <a:xfrm>
              <a:off x="438943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1" name="Line 136"/>
            <p:cNvSpPr>
              <a:spLocks noChangeShapeType="1"/>
            </p:cNvSpPr>
            <p:nvPr/>
          </p:nvSpPr>
          <p:spPr bwMode="auto">
            <a:xfrm>
              <a:off x="1776413" y="3957638"/>
              <a:ext cx="46038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2" name="Line 137"/>
            <p:cNvSpPr>
              <a:spLocks noChangeShapeType="1"/>
            </p:cNvSpPr>
            <p:nvPr/>
          </p:nvSpPr>
          <p:spPr bwMode="auto">
            <a:xfrm>
              <a:off x="17764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3" name="Line 138"/>
            <p:cNvSpPr>
              <a:spLocks noChangeShapeType="1"/>
            </p:cNvSpPr>
            <p:nvPr/>
          </p:nvSpPr>
          <p:spPr bwMode="auto">
            <a:xfrm flipH="1">
              <a:off x="1822451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4" name="Line 139"/>
            <p:cNvSpPr>
              <a:spLocks noChangeShapeType="1"/>
            </p:cNvSpPr>
            <p:nvPr/>
          </p:nvSpPr>
          <p:spPr bwMode="auto">
            <a:xfrm>
              <a:off x="18764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5" name="Line 140"/>
            <p:cNvSpPr>
              <a:spLocks noChangeShapeType="1"/>
            </p:cNvSpPr>
            <p:nvPr/>
          </p:nvSpPr>
          <p:spPr bwMode="auto">
            <a:xfrm>
              <a:off x="473551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6" name="Line 141"/>
            <p:cNvSpPr>
              <a:spLocks noChangeShapeType="1"/>
            </p:cNvSpPr>
            <p:nvPr/>
          </p:nvSpPr>
          <p:spPr bwMode="auto">
            <a:xfrm>
              <a:off x="47355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7" name="Line 142"/>
            <p:cNvSpPr>
              <a:spLocks noChangeShapeType="1"/>
            </p:cNvSpPr>
            <p:nvPr/>
          </p:nvSpPr>
          <p:spPr bwMode="auto">
            <a:xfrm flipH="1">
              <a:off x="4773613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8" name="Line 143"/>
            <p:cNvSpPr>
              <a:spLocks noChangeShapeType="1"/>
            </p:cNvSpPr>
            <p:nvPr/>
          </p:nvSpPr>
          <p:spPr bwMode="auto">
            <a:xfrm>
              <a:off x="48053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9" name="Line 144"/>
            <p:cNvSpPr>
              <a:spLocks noChangeShapeType="1"/>
            </p:cNvSpPr>
            <p:nvPr/>
          </p:nvSpPr>
          <p:spPr bwMode="auto">
            <a:xfrm>
              <a:off x="11285538" y="3955143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" name="Line 145"/>
            <p:cNvSpPr>
              <a:spLocks noChangeShapeType="1"/>
            </p:cNvSpPr>
            <p:nvPr/>
          </p:nvSpPr>
          <p:spPr bwMode="auto">
            <a:xfrm flipV="1">
              <a:off x="1128553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1" name="Line 146"/>
            <p:cNvSpPr>
              <a:spLocks noChangeShapeType="1"/>
            </p:cNvSpPr>
            <p:nvPr/>
          </p:nvSpPr>
          <p:spPr bwMode="auto">
            <a:xfrm flipH="1">
              <a:off x="11315701" y="3955143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2" name="Line 147"/>
            <p:cNvSpPr>
              <a:spLocks noChangeShapeType="1"/>
            </p:cNvSpPr>
            <p:nvPr/>
          </p:nvSpPr>
          <p:spPr bwMode="auto">
            <a:xfrm flipV="1">
              <a:off x="11353801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3" name="Line 148"/>
            <p:cNvSpPr>
              <a:spLocks noChangeShapeType="1"/>
            </p:cNvSpPr>
            <p:nvPr/>
          </p:nvSpPr>
          <p:spPr bwMode="auto">
            <a:xfrm>
              <a:off x="6026151" y="3955143"/>
              <a:ext cx="77788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4" name="Line 149"/>
            <p:cNvSpPr>
              <a:spLocks noChangeShapeType="1"/>
            </p:cNvSpPr>
            <p:nvPr/>
          </p:nvSpPr>
          <p:spPr bwMode="auto">
            <a:xfrm flipV="1">
              <a:off x="6026151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5" name="Line 150"/>
            <p:cNvSpPr>
              <a:spLocks noChangeShapeType="1"/>
            </p:cNvSpPr>
            <p:nvPr/>
          </p:nvSpPr>
          <p:spPr bwMode="auto">
            <a:xfrm flipH="1">
              <a:off x="6103938" y="3955143"/>
              <a:ext cx="84138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6" name="Line 151"/>
            <p:cNvSpPr>
              <a:spLocks noChangeShapeType="1"/>
            </p:cNvSpPr>
            <p:nvPr/>
          </p:nvSpPr>
          <p:spPr bwMode="auto">
            <a:xfrm flipV="1">
              <a:off x="6188076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7" name="Line 152"/>
            <p:cNvSpPr>
              <a:spLocks noChangeShapeType="1"/>
            </p:cNvSpPr>
            <p:nvPr/>
          </p:nvSpPr>
          <p:spPr bwMode="auto">
            <a:xfrm>
              <a:off x="4943476" y="3955143"/>
              <a:ext cx="53975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8" name="Line 153"/>
            <p:cNvSpPr>
              <a:spLocks noChangeShapeType="1"/>
            </p:cNvSpPr>
            <p:nvPr/>
          </p:nvSpPr>
          <p:spPr bwMode="auto">
            <a:xfrm flipV="1">
              <a:off x="4943476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9" name="Line 154"/>
            <p:cNvSpPr>
              <a:spLocks noChangeShapeType="1"/>
            </p:cNvSpPr>
            <p:nvPr/>
          </p:nvSpPr>
          <p:spPr bwMode="auto">
            <a:xfrm flipH="1">
              <a:off x="4997451" y="3955143"/>
              <a:ext cx="52388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0" name="Line 155"/>
            <p:cNvSpPr>
              <a:spLocks noChangeShapeType="1"/>
            </p:cNvSpPr>
            <p:nvPr/>
          </p:nvSpPr>
          <p:spPr bwMode="auto">
            <a:xfrm flipV="1">
              <a:off x="504983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1" name="Line 156"/>
            <p:cNvSpPr>
              <a:spLocks noChangeShapeType="1"/>
            </p:cNvSpPr>
            <p:nvPr/>
          </p:nvSpPr>
          <p:spPr bwMode="auto">
            <a:xfrm>
              <a:off x="6357938" y="3955143"/>
              <a:ext cx="53975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2" name="Line 157"/>
            <p:cNvSpPr>
              <a:spLocks noChangeShapeType="1"/>
            </p:cNvSpPr>
            <p:nvPr/>
          </p:nvSpPr>
          <p:spPr bwMode="auto">
            <a:xfrm flipV="1">
              <a:off x="635793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3" name="Line 158"/>
            <p:cNvSpPr>
              <a:spLocks noChangeShapeType="1"/>
            </p:cNvSpPr>
            <p:nvPr/>
          </p:nvSpPr>
          <p:spPr bwMode="auto">
            <a:xfrm flipH="1">
              <a:off x="6411913" y="3955143"/>
              <a:ext cx="46038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4" name="Line 159"/>
            <p:cNvSpPr>
              <a:spLocks noChangeShapeType="1"/>
            </p:cNvSpPr>
            <p:nvPr/>
          </p:nvSpPr>
          <p:spPr bwMode="auto">
            <a:xfrm flipV="1">
              <a:off x="6457951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5" name="Line 160"/>
            <p:cNvSpPr>
              <a:spLocks noChangeShapeType="1"/>
            </p:cNvSpPr>
            <p:nvPr/>
          </p:nvSpPr>
          <p:spPr bwMode="auto">
            <a:xfrm>
              <a:off x="2382838" y="3955143"/>
              <a:ext cx="130175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6" name="Line 161"/>
            <p:cNvSpPr>
              <a:spLocks noChangeShapeType="1"/>
            </p:cNvSpPr>
            <p:nvPr/>
          </p:nvSpPr>
          <p:spPr bwMode="auto">
            <a:xfrm flipV="1">
              <a:off x="238283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7" name="Line 162"/>
            <p:cNvSpPr>
              <a:spLocks noChangeShapeType="1"/>
            </p:cNvSpPr>
            <p:nvPr/>
          </p:nvSpPr>
          <p:spPr bwMode="auto">
            <a:xfrm flipH="1">
              <a:off x="2513013" y="3955143"/>
              <a:ext cx="123825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8" name="Line 163"/>
            <p:cNvSpPr>
              <a:spLocks noChangeShapeType="1"/>
            </p:cNvSpPr>
            <p:nvPr/>
          </p:nvSpPr>
          <p:spPr bwMode="auto">
            <a:xfrm flipV="1">
              <a:off x="263683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9" name="Line 164"/>
            <p:cNvSpPr>
              <a:spLocks noChangeShapeType="1"/>
            </p:cNvSpPr>
            <p:nvPr/>
          </p:nvSpPr>
          <p:spPr bwMode="auto">
            <a:xfrm>
              <a:off x="2182813" y="3955143"/>
              <a:ext cx="381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0" name="Line 165"/>
            <p:cNvSpPr>
              <a:spLocks noChangeShapeType="1"/>
            </p:cNvSpPr>
            <p:nvPr/>
          </p:nvSpPr>
          <p:spPr bwMode="auto">
            <a:xfrm flipV="1">
              <a:off x="218281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1" name="Line 166"/>
            <p:cNvSpPr>
              <a:spLocks noChangeShapeType="1"/>
            </p:cNvSpPr>
            <p:nvPr/>
          </p:nvSpPr>
          <p:spPr bwMode="auto">
            <a:xfrm flipH="1">
              <a:off x="2220913" y="3955143"/>
              <a:ext cx="3175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2" name="Line 167"/>
            <p:cNvSpPr>
              <a:spLocks noChangeShapeType="1"/>
            </p:cNvSpPr>
            <p:nvPr/>
          </p:nvSpPr>
          <p:spPr bwMode="auto">
            <a:xfrm flipV="1">
              <a:off x="225266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3" name="Line 168"/>
            <p:cNvSpPr>
              <a:spLocks noChangeShapeType="1"/>
            </p:cNvSpPr>
            <p:nvPr/>
          </p:nvSpPr>
          <p:spPr bwMode="auto">
            <a:xfrm>
              <a:off x="7218363" y="3955143"/>
              <a:ext cx="3016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4" name="Line 169"/>
            <p:cNvSpPr>
              <a:spLocks noChangeShapeType="1"/>
            </p:cNvSpPr>
            <p:nvPr/>
          </p:nvSpPr>
          <p:spPr bwMode="auto">
            <a:xfrm flipV="1">
              <a:off x="721836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5" name="Line 170"/>
            <p:cNvSpPr>
              <a:spLocks noChangeShapeType="1"/>
            </p:cNvSpPr>
            <p:nvPr/>
          </p:nvSpPr>
          <p:spPr bwMode="auto">
            <a:xfrm flipH="1">
              <a:off x="7248526" y="3955143"/>
              <a:ext cx="39688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6" name="Line 171"/>
            <p:cNvSpPr>
              <a:spLocks noChangeShapeType="1"/>
            </p:cNvSpPr>
            <p:nvPr/>
          </p:nvSpPr>
          <p:spPr bwMode="auto">
            <a:xfrm flipV="1">
              <a:off x="728821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7" name="Line 172"/>
            <p:cNvSpPr>
              <a:spLocks noChangeShapeType="1"/>
            </p:cNvSpPr>
            <p:nvPr/>
          </p:nvSpPr>
          <p:spPr bwMode="auto">
            <a:xfrm>
              <a:off x="2805113" y="3955143"/>
              <a:ext cx="53975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8" name="Line 173"/>
            <p:cNvSpPr>
              <a:spLocks noChangeShapeType="1"/>
            </p:cNvSpPr>
            <p:nvPr/>
          </p:nvSpPr>
          <p:spPr bwMode="auto">
            <a:xfrm flipV="1">
              <a:off x="280511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9" name="Line 174"/>
            <p:cNvSpPr>
              <a:spLocks noChangeShapeType="1"/>
            </p:cNvSpPr>
            <p:nvPr/>
          </p:nvSpPr>
          <p:spPr bwMode="auto">
            <a:xfrm flipH="1">
              <a:off x="2859088" y="3955143"/>
              <a:ext cx="53975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0" name="Line 175"/>
            <p:cNvSpPr>
              <a:spLocks noChangeShapeType="1"/>
            </p:cNvSpPr>
            <p:nvPr/>
          </p:nvSpPr>
          <p:spPr bwMode="auto">
            <a:xfrm flipV="1">
              <a:off x="291306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1" name="Line 176"/>
            <p:cNvSpPr>
              <a:spLocks noChangeShapeType="1"/>
            </p:cNvSpPr>
            <p:nvPr/>
          </p:nvSpPr>
          <p:spPr bwMode="auto">
            <a:xfrm>
              <a:off x="10217151" y="3955143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2" name="Line 177"/>
            <p:cNvSpPr>
              <a:spLocks noChangeShapeType="1"/>
            </p:cNvSpPr>
            <p:nvPr/>
          </p:nvSpPr>
          <p:spPr bwMode="auto">
            <a:xfrm flipV="1">
              <a:off x="10217151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3" name="Line 178"/>
            <p:cNvSpPr>
              <a:spLocks noChangeShapeType="1"/>
            </p:cNvSpPr>
            <p:nvPr/>
          </p:nvSpPr>
          <p:spPr bwMode="auto">
            <a:xfrm flipH="1">
              <a:off x="10271126" y="3955143"/>
              <a:ext cx="460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4" name="Line 179"/>
            <p:cNvSpPr>
              <a:spLocks noChangeShapeType="1"/>
            </p:cNvSpPr>
            <p:nvPr/>
          </p:nvSpPr>
          <p:spPr bwMode="auto">
            <a:xfrm flipV="1">
              <a:off x="1031716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5" name="Line 180"/>
            <p:cNvSpPr>
              <a:spLocks noChangeShapeType="1"/>
            </p:cNvSpPr>
            <p:nvPr/>
          </p:nvSpPr>
          <p:spPr bwMode="auto">
            <a:xfrm>
              <a:off x="9355138" y="3955143"/>
              <a:ext cx="317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6" name="Line 181"/>
            <p:cNvSpPr>
              <a:spLocks noChangeShapeType="1"/>
            </p:cNvSpPr>
            <p:nvPr/>
          </p:nvSpPr>
          <p:spPr bwMode="auto">
            <a:xfrm flipV="1">
              <a:off x="935513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7" name="Line 182"/>
            <p:cNvSpPr>
              <a:spLocks noChangeShapeType="1"/>
            </p:cNvSpPr>
            <p:nvPr/>
          </p:nvSpPr>
          <p:spPr bwMode="auto">
            <a:xfrm flipH="1">
              <a:off x="9386888" y="3955143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8" name="Line 183"/>
            <p:cNvSpPr>
              <a:spLocks noChangeShapeType="1"/>
            </p:cNvSpPr>
            <p:nvPr/>
          </p:nvSpPr>
          <p:spPr bwMode="auto">
            <a:xfrm flipV="1">
              <a:off x="942498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9" name="Line 184"/>
            <p:cNvSpPr>
              <a:spLocks noChangeShapeType="1"/>
            </p:cNvSpPr>
            <p:nvPr/>
          </p:nvSpPr>
          <p:spPr bwMode="auto">
            <a:xfrm>
              <a:off x="7356476" y="3955143"/>
              <a:ext cx="317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0" name="Line 185"/>
            <p:cNvSpPr>
              <a:spLocks noChangeShapeType="1"/>
            </p:cNvSpPr>
            <p:nvPr/>
          </p:nvSpPr>
          <p:spPr bwMode="auto">
            <a:xfrm flipV="1">
              <a:off x="7356476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" name="Line 186"/>
            <p:cNvSpPr>
              <a:spLocks noChangeShapeType="1"/>
            </p:cNvSpPr>
            <p:nvPr/>
          </p:nvSpPr>
          <p:spPr bwMode="auto">
            <a:xfrm flipH="1">
              <a:off x="7388226" y="3955143"/>
              <a:ext cx="3810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2" name="Line 187"/>
            <p:cNvSpPr>
              <a:spLocks noChangeShapeType="1"/>
            </p:cNvSpPr>
            <p:nvPr/>
          </p:nvSpPr>
          <p:spPr bwMode="auto">
            <a:xfrm flipV="1">
              <a:off x="7426326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3" name="Line 188"/>
            <p:cNvSpPr>
              <a:spLocks noChangeShapeType="1"/>
            </p:cNvSpPr>
            <p:nvPr/>
          </p:nvSpPr>
          <p:spPr bwMode="auto">
            <a:xfrm>
              <a:off x="9839326" y="3955143"/>
              <a:ext cx="317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4" name="Line 189"/>
            <p:cNvSpPr>
              <a:spLocks noChangeShapeType="1"/>
            </p:cNvSpPr>
            <p:nvPr/>
          </p:nvSpPr>
          <p:spPr bwMode="auto">
            <a:xfrm flipV="1">
              <a:off x="9839326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5" name="Line 190"/>
            <p:cNvSpPr>
              <a:spLocks noChangeShapeType="1"/>
            </p:cNvSpPr>
            <p:nvPr/>
          </p:nvSpPr>
          <p:spPr bwMode="auto">
            <a:xfrm flipH="1">
              <a:off x="9871076" y="3955143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6" name="Line 191"/>
            <p:cNvSpPr>
              <a:spLocks noChangeShapeType="1"/>
            </p:cNvSpPr>
            <p:nvPr/>
          </p:nvSpPr>
          <p:spPr bwMode="auto">
            <a:xfrm flipV="1">
              <a:off x="9909176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7" name="Line 192"/>
            <p:cNvSpPr>
              <a:spLocks noChangeShapeType="1"/>
            </p:cNvSpPr>
            <p:nvPr/>
          </p:nvSpPr>
          <p:spPr bwMode="auto">
            <a:xfrm>
              <a:off x="3221038" y="3952024"/>
              <a:ext cx="30163" cy="0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8" name="Line 193"/>
            <p:cNvSpPr>
              <a:spLocks noChangeShapeType="1"/>
            </p:cNvSpPr>
            <p:nvPr/>
          </p:nvSpPr>
          <p:spPr bwMode="auto">
            <a:xfrm flipV="1">
              <a:off x="3221038" y="3952024"/>
              <a:ext cx="0" cy="5614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9" name="Line 194"/>
            <p:cNvSpPr>
              <a:spLocks noChangeShapeType="1"/>
            </p:cNvSpPr>
            <p:nvPr/>
          </p:nvSpPr>
          <p:spPr bwMode="auto">
            <a:xfrm flipH="1">
              <a:off x="3251201" y="3952024"/>
              <a:ext cx="39688" cy="0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0" name="Line 195"/>
            <p:cNvSpPr>
              <a:spLocks noChangeShapeType="1"/>
            </p:cNvSpPr>
            <p:nvPr/>
          </p:nvSpPr>
          <p:spPr bwMode="auto">
            <a:xfrm flipV="1">
              <a:off x="3290888" y="3952024"/>
              <a:ext cx="0" cy="5614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1" name="Line 196"/>
            <p:cNvSpPr>
              <a:spLocks noChangeShapeType="1"/>
            </p:cNvSpPr>
            <p:nvPr/>
          </p:nvSpPr>
          <p:spPr bwMode="auto">
            <a:xfrm>
              <a:off x="4497388" y="3952024"/>
              <a:ext cx="6826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2" name="Line 197"/>
            <p:cNvSpPr>
              <a:spLocks noChangeShapeType="1"/>
            </p:cNvSpPr>
            <p:nvPr/>
          </p:nvSpPr>
          <p:spPr bwMode="auto">
            <a:xfrm flipV="1">
              <a:off x="4497388" y="3952024"/>
              <a:ext cx="0" cy="5614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3" name="Line 198"/>
            <p:cNvSpPr>
              <a:spLocks noChangeShapeType="1"/>
            </p:cNvSpPr>
            <p:nvPr/>
          </p:nvSpPr>
          <p:spPr bwMode="auto">
            <a:xfrm flipH="1">
              <a:off x="4565651" y="3952024"/>
              <a:ext cx="6985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4" name="Line 199"/>
            <p:cNvSpPr>
              <a:spLocks noChangeShapeType="1"/>
            </p:cNvSpPr>
            <p:nvPr/>
          </p:nvSpPr>
          <p:spPr bwMode="auto">
            <a:xfrm flipV="1">
              <a:off x="4635501" y="3952024"/>
              <a:ext cx="0" cy="5614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5" name="Line 200"/>
            <p:cNvSpPr>
              <a:spLocks noChangeShapeType="1"/>
            </p:cNvSpPr>
            <p:nvPr/>
          </p:nvSpPr>
          <p:spPr bwMode="auto">
            <a:xfrm>
              <a:off x="10593388" y="3952024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6" name="Line 201"/>
            <p:cNvSpPr>
              <a:spLocks noChangeShapeType="1"/>
            </p:cNvSpPr>
            <p:nvPr/>
          </p:nvSpPr>
          <p:spPr bwMode="auto">
            <a:xfrm flipV="1">
              <a:off x="10593388" y="3952024"/>
              <a:ext cx="0" cy="561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7" name="Line 202"/>
            <p:cNvSpPr>
              <a:spLocks noChangeShapeType="1"/>
            </p:cNvSpPr>
            <p:nvPr/>
          </p:nvSpPr>
          <p:spPr bwMode="auto">
            <a:xfrm flipH="1">
              <a:off x="10631488" y="3952024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8" name="Line 203"/>
            <p:cNvSpPr>
              <a:spLocks noChangeShapeType="1"/>
            </p:cNvSpPr>
            <p:nvPr/>
          </p:nvSpPr>
          <p:spPr bwMode="auto">
            <a:xfrm flipV="1">
              <a:off x="10661651" y="3952024"/>
              <a:ext cx="0" cy="561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9" name="Line 204"/>
            <p:cNvSpPr>
              <a:spLocks noChangeShapeType="1"/>
            </p:cNvSpPr>
            <p:nvPr/>
          </p:nvSpPr>
          <p:spPr bwMode="auto">
            <a:xfrm>
              <a:off x="9563101" y="3948905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0" name="Line 206"/>
            <p:cNvSpPr>
              <a:spLocks noChangeShapeType="1"/>
            </p:cNvSpPr>
            <p:nvPr/>
          </p:nvSpPr>
          <p:spPr bwMode="auto">
            <a:xfrm flipV="1">
              <a:off x="9563100" y="3948905"/>
              <a:ext cx="0" cy="87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1" name="Line 207"/>
            <p:cNvSpPr>
              <a:spLocks noChangeShapeType="1"/>
            </p:cNvSpPr>
            <p:nvPr/>
          </p:nvSpPr>
          <p:spPr bwMode="auto">
            <a:xfrm flipH="1">
              <a:off x="9593263" y="3948905"/>
              <a:ext cx="396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2" name="Line 208"/>
            <p:cNvSpPr>
              <a:spLocks noChangeShapeType="1"/>
            </p:cNvSpPr>
            <p:nvPr/>
          </p:nvSpPr>
          <p:spPr bwMode="auto">
            <a:xfrm flipV="1">
              <a:off x="9632950" y="3948905"/>
              <a:ext cx="0" cy="87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3" name="Line 209"/>
            <p:cNvSpPr>
              <a:spLocks noChangeShapeType="1"/>
            </p:cNvSpPr>
            <p:nvPr/>
          </p:nvSpPr>
          <p:spPr bwMode="auto">
            <a:xfrm>
              <a:off x="5149850" y="3948905"/>
              <a:ext cx="39688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4" name="Line 210"/>
            <p:cNvSpPr>
              <a:spLocks noChangeShapeType="1"/>
            </p:cNvSpPr>
            <p:nvPr/>
          </p:nvSpPr>
          <p:spPr bwMode="auto">
            <a:xfrm flipV="1">
              <a:off x="5149850" y="3948905"/>
              <a:ext cx="0" cy="8733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5" name="Line 211"/>
            <p:cNvSpPr>
              <a:spLocks noChangeShapeType="1"/>
            </p:cNvSpPr>
            <p:nvPr/>
          </p:nvSpPr>
          <p:spPr bwMode="auto">
            <a:xfrm flipH="1">
              <a:off x="5189538" y="3948905"/>
              <a:ext cx="30163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6" name="Line 212"/>
            <p:cNvSpPr>
              <a:spLocks noChangeShapeType="1"/>
            </p:cNvSpPr>
            <p:nvPr/>
          </p:nvSpPr>
          <p:spPr bwMode="auto">
            <a:xfrm flipV="1">
              <a:off x="5219700" y="3948905"/>
              <a:ext cx="0" cy="8733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7" name="Line 213"/>
            <p:cNvSpPr>
              <a:spLocks noChangeShapeType="1"/>
            </p:cNvSpPr>
            <p:nvPr/>
          </p:nvSpPr>
          <p:spPr bwMode="auto">
            <a:xfrm>
              <a:off x="1498600" y="3945785"/>
              <a:ext cx="5397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8" name="Line 214"/>
            <p:cNvSpPr>
              <a:spLocks noChangeShapeType="1"/>
            </p:cNvSpPr>
            <p:nvPr/>
          </p:nvSpPr>
          <p:spPr bwMode="auto">
            <a:xfrm flipV="1">
              <a:off x="1498600" y="3945785"/>
              <a:ext cx="0" cy="11853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9" name="Line 215"/>
            <p:cNvSpPr>
              <a:spLocks noChangeShapeType="1"/>
            </p:cNvSpPr>
            <p:nvPr/>
          </p:nvSpPr>
          <p:spPr bwMode="auto">
            <a:xfrm flipH="1">
              <a:off x="1552575" y="3945785"/>
              <a:ext cx="46038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0" name="Line 216"/>
            <p:cNvSpPr>
              <a:spLocks noChangeShapeType="1"/>
            </p:cNvSpPr>
            <p:nvPr/>
          </p:nvSpPr>
          <p:spPr bwMode="auto">
            <a:xfrm flipV="1">
              <a:off x="1598613" y="3945785"/>
              <a:ext cx="0" cy="11853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1" name="Line 217"/>
            <p:cNvSpPr>
              <a:spLocks noChangeShapeType="1"/>
            </p:cNvSpPr>
            <p:nvPr/>
          </p:nvSpPr>
          <p:spPr bwMode="auto">
            <a:xfrm>
              <a:off x="7664450" y="3945785"/>
              <a:ext cx="5397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2" name="Line 218"/>
            <p:cNvSpPr>
              <a:spLocks noChangeShapeType="1"/>
            </p:cNvSpPr>
            <p:nvPr/>
          </p:nvSpPr>
          <p:spPr bwMode="auto">
            <a:xfrm flipV="1">
              <a:off x="7664450" y="3945785"/>
              <a:ext cx="0" cy="11853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3" name="Line 219"/>
            <p:cNvSpPr>
              <a:spLocks noChangeShapeType="1"/>
            </p:cNvSpPr>
            <p:nvPr/>
          </p:nvSpPr>
          <p:spPr bwMode="auto">
            <a:xfrm flipH="1">
              <a:off x="7718425" y="3945785"/>
              <a:ext cx="5397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4" name="Line 220"/>
            <p:cNvSpPr>
              <a:spLocks noChangeShapeType="1"/>
            </p:cNvSpPr>
            <p:nvPr/>
          </p:nvSpPr>
          <p:spPr bwMode="auto">
            <a:xfrm flipV="1">
              <a:off x="7772400" y="3945785"/>
              <a:ext cx="0" cy="11853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5" name="Line 221"/>
            <p:cNvSpPr>
              <a:spLocks noChangeShapeType="1"/>
            </p:cNvSpPr>
            <p:nvPr/>
          </p:nvSpPr>
          <p:spPr bwMode="auto">
            <a:xfrm>
              <a:off x="5911850" y="3945785"/>
              <a:ext cx="100013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6" name="Line 222"/>
            <p:cNvSpPr>
              <a:spLocks noChangeShapeType="1"/>
            </p:cNvSpPr>
            <p:nvPr/>
          </p:nvSpPr>
          <p:spPr bwMode="auto">
            <a:xfrm flipV="1">
              <a:off x="5911850" y="3945785"/>
              <a:ext cx="0" cy="11853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7" name="Line 223"/>
            <p:cNvSpPr>
              <a:spLocks noChangeShapeType="1"/>
            </p:cNvSpPr>
            <p:nvPr/>
          </p:nvSpPr>
          <p:spPr bwMode="auto">
            <a:xfrm flipH="1">
              <a:off x="6011863" y="3945785"/>
              <a:ext cx="92075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8" name="Line 224"/>
            <p:cNvSpPr>
              <a:spLocks noChangeShapeType="1"/>
            </p:cNvSpPr>
            <p:nvPr/>
          </p:nvSpPr>
          <p:spPr bwMode="auto">
            <a:xfrm flipV="1">
              <a:off x="6103938" y="3945785"/>
              <a:ext cx="0" cy="9357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9" name="Line 225"/>
            <p:cNvSpPr>
              <a:spLocks noChangeShapeType="1"/>
            </p:cNvSpPr>
            <p:nvPr/>
          </p:nvSpPr>
          <p:spPr bwMode="auto">
            <a:xfrm>
              <a:off x="3913188" y="3939547"/>
              <a:ext cx="30163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0" name="Line 226"/>
            <p:cNvSpPr>
              <a:spLocks noChangeShapeType="1"/>
            </p:cNvSpPr>
            <p:nvPr/>
          </p:nvSpPr>
          <p:spPr bwMode="auto">
            <a:xfrm flipV="1">
              <a:off x="3913188" y="3939547"/>
              <a:ext cx="0" cy="18091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1" name="Line 227"/>
            <p:cNvSpPr>
              <a:spLocks noChangeShapeType="1"/>
            </p:cNvSpPr>
            <p:nvPr/>
          </p:nvSpPr>
          <p:spPr bwMode="auto">
            <a:xfrm flipH="1">
              <a:off x="3943350" y="3939547"/>
              <a:ext cx="3810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2" name="Line 228"/>
            <p:cNvSpPr>
              <a:spLocks noChangeShapeType="1"/>
            </p:cNvSpPr>
            <p:nvPr/>
          </p:nvSpPr>
          <p:spPr bwMode="auto">
            <a:xfrm flipV="1">
              <a:off x="3981450" y="3939547"/>
              <a:ext cx="0" cy="18091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3" name="Line 229"/>
            <p:cNvSpPr>
              <a:spLocks noChangeShapeType="1"/>
            </p:cNvSpPr>
            <p:nvPr/>
          </p:nvSpPr>
          <p:spPr bwMode="auto">
            <a:xfrm>
              <a:off x="10271125" y="3937052"/>
              <a:ext cx="603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4" name="Line 230"/>
            <p:cNvSpPr>
              <a:spLocks noChangeShapeType="1"/>
            </p:cNvSpPr>
            <p:nvPr/>
          </p:nvSpPr>
          <p:spPr bwMode="auto">
            <a:xfrm flipV="1">
              <a:off x="10271125" y="3937052"/>
              <a:ext cx="0" cy="1809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5" name="Line 231"/>
            <p:cNvSpPr>
              <a:spLocks noChangeShapeType="1"/>
            </p:cNvSpPr>
            <p:nvPr/>
          </p:nvSpPr>
          <p:spPr bwMode="auto">
            <a:xfrm flipH="1">
              <a:off x="10331450" y="3937052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6" name="Line 232"/>
            <p:cNvSpPr>
              <a:spLocks noChangeShapeType="1"/>
            </p:cNvSpPr>
            <p:nvPr/>
          </p:nvSpPr>
          <p:spPr bwMode="auto">
            <a:xfrm flipV="1">
              <a:off x="10385425" y="3937052"/>
              <a:ext cx="0" cy="2058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7" name="Line 233"/>
            <p:cNvSpPr>
              <a:spLocks noChangeShapeType="1"/>
            </p:cNvSpPr>
            <p:nvPr/>
          </p:nvSpPr>
          <p:spPr bwMode="auto">
            <a:xfrm>
              <a:off x="5773738" y="3937052"/>
              <a:ext cx="30163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8" name="Line 234"/>
            <p:cNvSpPr>
              <a:spLocks noChangeShapeType="1"/>
            </p:cNvSpPr>
            <p:nvPr/>
          </p:nvSpPr>
          <p:spPr bwMode="auto">
            <a:xfrm flipV="1">
              <a:off x="5773738" y="3937052"/>
              <a:ext cx="0" cy="20586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9" name="Line 235"/>
            <p:cNvSpPr>
              <a:spLocks noChangeShapeType="1"/>
            </p:cNvSpPr>
            <p:nvPr/>
          </p:nvSpPr>
          <p:spPr bwMode="auto">
            <a:xfrm flipH="1">
              <a:off x="5803900" y="3937052"/>
              <a:ext cx="3810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0" name="Line 236"/>
            <p:cNvSpPr>
              <a:spLocks noChangeShapeType="1"/>
            </p:cNvSpPr>
            <p:nvPr/>
          </p:nvSpPr>
          <p:spPr bwMode="auto">
            <a:xfrm flipV="1">
              <a:off x="5842000" y="3937052"/>
              <a:ext cx="0" cy="20586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1" name="Line 237"/>
            <p:cNvSpPr>
              <a:spLocks noChangeShapeType="1"/>
            </p:cNvSpPr>
            <p:nvPr/>
          </p:nvSpPr>
          <p:spPr bwMode="auto">
            <a:xfrm>
              <a:off x="1322388" y="3937052"/>
              <a:ext cx="5397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2" name="Line 238"/>
            <p:cNvSpPr>
              <a:spLocks noChangeShapeType="1"/>
            </p:cNvSpPr>
            <p:nvPr/>
          </p:nvSpPr>
          <p:spPr bwMode="auto">
            <a:xfrm flipV="1">
              <a:off x="1322388" y="3937052"/>
              <a:ext cx="0" cy="20586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3" name="Line 239"/>
            <p:cNvSpPr>
              <a:spLocks noChangeShapeType="1"/>
            </p:cNvSpPr>
            <p:nvPr/>
          </p:nvSpPr>
          <p:spPr bwMode="auto">
            <a:xfrm flipH="1">
              <a:off x="1376363" y="3937052"/>
              <a:ext cx="5397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4" name="Line 240"/>
            <p:cNvSpPr>
              <a:spLocks noChangeShapeType="1"/>
            </p:cNvSpPr>
            <p:nvPr/>
          </p:nvSpPr>
          <p:spPr bwMode="auto">
            <a:xfrm flipV="1">
              <a:off x="1430338" y="3937052"/>
              <a:ext cx="0" cy="20586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5" name="Line 241"/>
            <p:cNvSpPr>
              <a:spLocks noChangeShapeType="1"/>
            </p:cNvSpPr>
            <p:nvPr/>
          </p:nvSpPr>
          <p:spPr bwMode="auto">
            <a:xfrm>
              <a:off x="1822450" y="3933933"/>
              <a:ext cx="100013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6" name="Line 242"/>
            <p:cNvSpPr>
              <a:spLocks noChangeShapeType="1"/>
            </p:cNvSpPr>
            <p:nvPr/>
          </p:nvSpPr>
          <p:spPr bwMode="auto">
            <a:xfrm flipV="1">
              <a:off x="1822450" y="3933933"/>
              <a:ext cx="0" cy="23705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7" name="Line 243"/>
            <p:cNvSpPr>
              <a:spLocks noChangeShapeType="1"/>
            </p:cNvSpPr>
            <p:nvPr/>
          </p:nvSpPr>
          <p:spPr bwMode="auto">
            <a:xfrm flipH="1">
              <a:off x="1922463" y="3933933"/>
              <a:ext cx="9207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8" name="Line 244"/>
            <p:cNvSpPr>
              <a:spLocks noChangeShapeType="1"/>
            </p:cNvSpPr>
            <p:nvPr/>
          </p:nvSpPr>
          <p:spPr bwMode="auto">
            <a:xfrm flipV="1">
              <a:off x="2014538" y="3933933"/>
              <a:ext cx="0" cy="23705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9" name="Line 245"/>
            <p:cNvSpPr>
              <a:spLocks noChangeShapeType="1"/>
            </p:cNvSpPr>
            <p:nvPr/>
          </p:nvSpPr>
          <p:spPr bwMode="auto">
            <a:xfrm>
              <a:off x="8118475" y="3930814"/>
              <a:ext cx="3016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0" name="Line 246"/>
            <p:cNvSpPr>
              <a:spLocks noChangeShapeType="1"/>
            </p:cNvSpPr>
            <p:nvPr/>
          </p:nvSpPr>
          <p:spPr bwMode="auto">
            <a:xfrm flipV="1">
              <a:off x="8118475" y="3930814"/>
              <a:ext cx="0" cy="26824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1" name="Line 247"/>
            <p:cNvSpPr>
              <a:spLocks noChangeShapeType="1"/>
            </p:cNvSpPr>
            <p:nvPr/>
          </p:nvSpPr>
          <p:spPr bwMode="auto">
            <a:xfrm flipH="1">
              <a:off x="8148638" y="3930814"/>
              <a:ext cx="3810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2" name="Line 248"/>
            <p:cNvSpPr>
              <a:spLocks noChangeShapeType="1"/>
            </p:cNvSpPr>
            <p:nvPr/>
          </p:nvSpPr>
          <p:spPr bwMode="auto">
            <a:xfrm flipV="1">
              <a:off x="8186738" y="3930814"/>
              <a:ext cx="0" cy="26824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3" name="Line 249"/>
            <p:cNvSpPr>
              <a:spLocks noChangeShapeType="1"/>
            </p:cNvSpPr>
            <p:nvPr/>
          </p:nvSpPr>
          <p:spPr bwMode="auto">
            <a:xfrm>
              <a:off x="5319713" y="3927695"/>
              <a:ext cx="53975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4" name="Line 250"/>
            <p:cNvSpPr>
              <a:spLocks noChangeShapeType="1"/>
            </p:cNvSpPr>
            <p:nvPr/>
          </p:nvSpPr>
          <p:spPr bwMode="auto">
            <a:xfrm flipV="1">
              <a:off x="5319713" y="3927695"/>
              <a:ext cx="0" cy="29943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5" name="Line 251"/>
            <p:cNvSpPr>
              <a:spLocks noChangeShapeType="1"/>
            </p:cNvSpPr>
            <p:nvPr/>
          </p:nvSpPr>
          <p:spPr bwMode="auto">
            <a:xfrm flipH="1">
              <a:off x="5373688" y="3927695"/>
              <a:ext cx="53975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6" name="Line 252"/>
            <p:cNvSpPr>
              <a:spLocks noChangeShapeType="1"/>
            </p:cNvSpPr>
            <p:nvPr/>
          </p:nvSpPr>
          <p:spPr bwMode="auto">
            <a:xfrm flipV="1">
              <a:off x="5427663" y="3927695"/>
              <a:ext cx="0" cy="29943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7" name="Line 253"/>
            <p:cNvSpPr>
              <a:spLocks noChangeShapeType="1"/>
            </p:cNvSpPr>
            <p:nvPr/>
          </p:nvSpPr>
          <p:spPr bwMode="auto">
            <a:xfrm>
              <a:off x="10631488" y="3924576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8" name="Line 254"/>
            <p:cNvSpPr>
              <a:spLocks noChangeShapeType="1"/>
            </p:cNvSpPr>
            <p:nvPr/>
          </p:nvSpPr>
          <p:spPr bwMode="auto">
            <a:xfrm flipV="1">
              <a:off x="10631488" y="3924576"/>
              <a:ext cx="0" cy="2744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9" name="Line 255"/>
            <p:cNvSpPr>
              <a:spLocks noChangeShapeType="1"/>
            </p:cNvSpPr>
            <p:nvPr/>
          </p:nvSpPr>
          <p:spPr bwMode="auto">
            <a:xfrm flipH="1">
              <a:off x="10685463" y="3924576"/>
              <a:ext cx="460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0" name="Line 256"/>
            <p:cNvSpPr>
              <a:spLocks noChangeShapeType="1"/>
            </p:cNvSpPr>
            <p:nvPr/>
          </p:nvSpPr>
          <p:spPr bwMode="auto">
            <a:xfrm flipV="1">
              <a:off x="10731500" y="3924576"/>
              <a:ext cx="0" cy="33062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1" name="Line 257"/>
            <p:cNvSpPr>
              <a:spLocks noChangeShapeType="1"/>
            </p:cNvSpPr>
            <p:nvPr/>
          </p:nvSpPr>
          <p:spPr bwMode="auto">
            <a:xfrm>
              <a:off x="6910388" y="3921457"/>
              <a:ext cx="46038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2" name="Line 258"/>
            <p:cNvSpPr>
              <a:spLocks noChangeShapeType="1"/>
            </p:cNvSpPr>
            <p:nvPr/>
          </p:nvSpPr>
          <p:spPr bwMode="auto">
            <a:xfrm flipV="1">
              <a:off x="6910388" y="3921457"/>
              <a:ext cx="0" cy="36181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3" name="Line 259"/>
            <p:cNvSpPr>
              <a:spLocks noChangeShapeType="1"/>
            </p:cNvSpPr>
            <p:nvPr/>
          </p:nvSpPr>
          <p:spPr bwMode="auto">
            <a:xfrm flipH="1">
              <a:off x="6956425" y="3921457"/>
              <a:ext cx="53975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4" name="Line 260"/>
            <p:cNvSpPr>
              <a:spLocks noChangeShapeType="1"/>
            </p:cNvSpPr>
            <p:nvPr/>
          </p:nvSpPr>
          <p:spPr bwMode="auto">
            <a:xfrm flipV="1">
              <a:off x="7010400" y="3921457"/>
              <a:ext cx="0" cy="36181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5" name="Line 261"/>
            <p:cNvSpPr>
              <a:spLocks noChangeShapeType="1"/>
            </p:cNvSpPr>
            <p:nvPr/>
          </p:nvSpPr>
          <p:spPr bwMode="auto">
            <a:xfrm>
              <a:off x="6011863" y="3921457"/>
              <a:ext cx="11430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6" name="Line 262"/>
            <p:cNvSpPr>
              <a:spLocks noChangeShapeType="1"/>
            </p:cNvSpPr>
            <p:nvPr/>
          </p:nvSpPr>
          <p:spPr bwMode="auto">
            <a:xfrm flipV="1">
              <a:off x="6011863" y="3921457"/>
              <a:ext cx="0" cy="24329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7" name="Line 263"/>
            <p:cNvSpPr>
              <a:spLocks noChangeShapeType="1"/>
            </p:cNvSpPr>
            <p:nvPr/>
          </p:nvSpPr>
          <p:spPr bwMode="auto">
            <a:xfrm flipH="1">
              <a:off x="6126163" y="3921457"/>
              <a:ext cx="123825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8" name="Line 264"/>
            <p:cNvSpPr>
              <a:spLocks noChangeShapeType="1"/>
            </p:cNvSpPr>
            <p:nvPr/>
          </p:nvSpPr>
          <p:spPr bwMode="auto">
            <a:xfrm flipV="1">
              <a:off x="6249988" y="3921457"/>
              <a:ext cx="0" cy="36181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9" name="Line 265"/>
            <p:cNvSpPr>
              <a:spLocks noChangeShapeType="1"/>
            </p:cNvSpPr>
            <p:nvPr/>
          </p:nvSpPr>
          <p:spPr bwMode="auto">
            <a:xfrm>
              <a:off x="10331450" y="3918962"/>
              <a:ext cx="6191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0" name="Line 266"/>
            <p:cNvSpPr>
              <a:spLocks noChangeShapeType="1"/>
            </p:cNvSpPr>
            <p:nvPr/>
          </p:nvSpPr>
          <p:spPr bwMode="auto">
            <a:xfrm flipV="1">
              <a:off x="10331450" y="3918962"/>
              <a:ext cx="0" cy="1809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1" name="Line 267"/>
            <p:cNvSpPr>
              <a:spLocks noChangeShapeType="1"/>
            </p:cNvSpPr>
            <p:nvPr/>
          </p:nvSpPr>
          <p:spPr bwMode="auto">
            <a:xfrm flipH="1">
              <a:off x="10393363" y="3918962"/>
              <a:ext cx="6191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2" name="Line 268"/>
            <p:cNvSpPr>
              <a:spLocks noChangeShapeType="1"/>
            </p:cNvSpPr>
            <p:nvPr/>
          </p:nvSpPr>
          <p:spPr bwMode="auto">
            <a:xfrm flipV="1">
              <a:off x="10455275" y="3918962"/>
              <a:ext cx="0" cy="3867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3" name="Line 269"/>
            <p:cNvSpPr>
              <a:spLocks noChangeShapeType="1"/>
            </p:cNvSpPr>
            <p:nvPr/>
          </p:nvSpPr>
          <p:spPr bwMode="auto">
            <a:xfrm>
              <a:off x="8148638" y="3915843"/>
              <a:ext cx="5397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4" name="Line 270"/>
            <p:cNvSpPr>
              <a:spLocks noChangeShapeType="1"/>
            </p:cNvSpPr>
            <p:nvPr/>
          </p:nvSpPr>
          <p:spPr bwMode="auto">
            <a:xfrm flipV="1">
              <a:off x="8148638" y="3915843"/>
              <a:ext cx="0" cy="14971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5" name="Line 271"/>
            <p:cNvSpPr>
              <a:spLocks noChangeShapeType="1"/>
            </p:cNvSpPr>
            <p:nvPr/>
          </p:nvSpPr>
          <p:spPr bwMode="auto">
            <a:xfrm flipH="1">
              <a:off x="8202613" y="3915843"/>
              <a:ext cx="46038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6" name="Line 272"/>
            <p:cNvSpPr>
              <a:spLocks noChangeShapeType="1"/>
            </p:cNvSpPr>
            <p:nvPr/>
          </p:nvSpPr>
          <p:spPr bwMode="auto">
            <a:xfrm flipV="1">
              <a:off x="8248650" y="3915843"/>
              <a:ext cx="0" cy="417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7" name="Line 273"/>
            <p:cNvSpPr>
              <a:spLocks noChangeShapeType="1"/>
            </p:cNvSpPr>
            <p:nvPr/>
          </p:nvSpPr>
          <p:spPr bwMode="auto">
            <a:xfrm>
              <a:off x="3705225" y="3912724"/>
              <a:ext cx="30163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8" name="Line 274"/>
            <p:cNvSpPr>
              <a:spLocks noChangeShapeType="1"/>
            </p:cNvSpPr>
            <p:nvPr/>
          </p:nvSpPr>
          <p:spPr bwMode="auto">
            <a:xfrm flipV="1">
              <a:off x="3705225" y="3912724"/>
              <a:ext cx="0" cy="44914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9" name="Line 275"/>
            <p:cNvSpPr>
              <a:spLocks noChangeShapeType="1"/>
            </p:cNvSpPr>
            <p:nvPr/>
          </p:nvSpPr>
          <p:spPr bwMode="auto">
            <a:xfrm flipH="1">
              <a:off x="3735388" y="3912724"/>
              <a:ext cx="39688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0" name="Line 276"/>
            <p:cNvSpPr>
              <a:spLocks noChangeShapeType="1"/>
            </p:cNvSpPr>
            <p:nvPr/>
          </p:nvSpPr>
          <p:spPr bwMode="auto">
            <a:xfrm flipV="1">
              <a:off x="3775075" y="3912724"/>
              <a:ext cx="0" cy="44914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1" name="Line 277"/>
            <p:cNvSpPr>
              <a:spLocks noChangeShapeType="1"/>
            </p:cNvSpPr>
            <p:nvPr/>
          </p:nvSpPr>
          <p:spPr bwMode="auto">
            <a:xfrm>
              <a:off x="4565650" y="3909605"/>
              <a:ext cx="10001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2" name="Line 278"/>
            <p:cNvSpPr>
              <a:spLocks noChangeShapeType="1"/>
            </p:cNvSpPr>
            <p:nvPr/>
          </p:nvSpPr>
          <p:spPr bwMode="auto">
            <a:xfrm flipV="1">
              <a:off x="4565650" y="3909605"/>
              <a:ext cx="0" cy="42419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3" name="Line 279"/>
            <p:cNvSpPr>
              <a:spLocks noChangeShapeType="1"/>
            </p:cNvSpPr>
            <p:nvPr/>
          </p:nvSpPr>
          <p:spPr bwMode="auto">
            <a:xfrm flipH="1">
              <a:off x="4665663" y="3909605"/>
              <a:ext cx="10795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4" name="Line 280"/>
            <p:cNvSpPr>
              <a:spLocks noChangeShapeType="1"/>
            </p:cNvSpPr>
            <p:nvPr/>
          </p:nvSpPr>
          <p:spPr bwMode="auto">
            <a:xfrm flipV="1">
              <a:off x="4773613" y="3909605"/>
              <a:ext cx="0" cy="48033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5" name="Line 281"/>
            <p:cNvSpPr>
              <a:spLocks noChangeShapeType="1"/>
            </p:cNvSpPr>
            <p:nvPr/>
          </p:nvSpPr>
          <p:spPr bwMode="auto">
            <a:xfrm>
              <a:off x="11453813" y="3906486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6" name="Line 282"/>
            <p:cNvSpPr>
              <a:spLocks noChangeShapeType="1"/>
            </p:cNvSpPr>
            <p:nvPr/>
          </p:nvSpPr>
          <p:spPr bwMode="auto">
            <a:xfrm flipV="1">
              <a:off x="11453813" y="3906486"/>
              <a:ext cx="0" cy="51152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7" name="Line 283"/>
            <p:cNvSpPr>
              <a:spLocks noChangeShapeType="1"/>
            </p:cNvSpPr>
            <p:nvPr/>
          </p:nvSpPr>
          <p:spPr bwMode="auto">
            <a:xfrm flipH="1">
              <a:off x="11507788" y="3906486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8" name="Line 284"/>
            <p:cNvSpPr>
              <a:spLocks noChangeShapeType="1"/>
            </p:cNvSpPr>
            <p:nvPr/>
          </p:nvSpPr>
          <p:spPr bwMode="auto">
            <a:xfrm flipV="1">
              <a:off x="11561763" y="3906486"/>
              <a:ext cx="0" cy="51152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9" name="Line 285"/>
            <p:cNvSpPr>
              <a:spLocks noChangeShapeType="1"/>
            </p:cNvSpPr>
            <p:nvPr/>
          </p:nvSpPr>
          <p:spPr bwMode="auto">
            <a:xfrm>
              <a:off x="7978775" y="3903367"/>
              <a:ext cx="317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0" name="Line 286"/>
            <p:cNvSpPr>
              <a:spLocks noChangeShapeType="1"/>
            </p:cNvSpPr>
            <p:nvPr/>
          </p:nvSpPr>
          <p:spPr bwMode="auto">
            <a:xfrm flipV="1">
              <a:off x="7978775" y="3903367"/>
              <a:ext cx="0" cy="54271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1" name="Line 287"/>
            <p:cNvSpPr>
              <a:spLocks noChangeShapeType="1"/>
            </p:cNvSpPr>
            <p:nvPr/>
          </p:nvSpPr>
          <p:spPr bwMode="auto">
            <a:xfrm flipH="1">
              <a:off x="8010525" y="3903367"/>
              <a:ext cx="3810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2" name="Line 288"/>
            <p:cNvSpPr>
              <a:spLocks noChangeShapeType="1"/>
            </p:cNvSpPr>
            <p:nvPr/>
          </p:nvSpPr>
          <p:spPr bwMode="auto">
            <a:xfrm flipV="1">
              <a:off x="8048625" y="3903367"/>
              <a:ext cx="0" cy="54271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3" name="Line 289"/>
            <p:cNvSpPr>
              <a:spLocks noChangeShapeType="1"/>
            </p:cNvSpPr>
            <p:nvPr/>
          </p:nvSpPr>
          <p:spPr bwMode="auto">
            <a:xfrm>
              <a:off x="9286875" y="3903367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4" name="Line 290"/>
            <p:cNvSpPr>
              <a:spLocks noChangeShapeType="1"/>
            </p:cNvSpPr>
            <p:nvPr/>
          </p:nvSpPr>
          <p:spPr bwMode="auto">
            <a:xfrm flipV="1">
              <a:off x="9286875" y="3903367"/>
              <a:ext cx="0" cy="5427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5" name="Line 291"/>
            <p:cNvSpPr>
              <a:spLocks noChangeShapeType="1"/>
            </p:cNvSpPr>
            <p:nvPr/>
          </p:nvSpPr>
          <p:spPr bwMode="auto">
            <a:xfrm flipH="1">
              <a:off x="9340850" y="3903367"/>
              <a:ext cx="460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6" name="Line 292"/>
            <p:cNvSpPr>
              <a:spLocks noChangeShapeType="1"/>
            </p:cNvSpPr>
            <p:nvPr/>
          </p:nvSpPr>
          <p:spPr bwMode="auto">
            <a:xfrm flipV="1">
              <a:off x="9386888" y="3903367"/>
              <a:ext cx="0" cy="5177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7" name="Line 293"/>
            <p:cNvSpPr>
              <a:spLocks noChangeShapeType="1"/>
            </p:cNvSpPr>
            <p:nvPr/>
          </p:nvSpPr>
          <p:spPr bwMode="auto">
            <a:xfrm>
              <a:off x="10869613" y="3894633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8" name="Line 294"/>
            <p:cNvSpPr>
              <a:spLocks noChangeShapeType="1"/>
            </p:cNvSpPr>
            <p:nvPr/>
          </p:nvSpPr>
          <p:spPr bwMode="auto">
            <a:xfrm flipV="1">
              <a:off x="10869613" y="3894633"/>
              <a:ext cx="0" cy="6300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9" name="Line 295"/>
            <p:cNvSpPr>
              <a:spLocks noChangeShapeType="1"/>
            </p:cNvSpPr>
            <p:nvPr/>
          </p:nvSpPr>
          <p:spPr bwMode="auto">
            <a:xfrm flipH="1">
              <a:off x="10907713" y="3894633"/>
              <a:ext cx="317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0" name="Line 296"/>
            <p:cNvSpPr>
              <a:spLocks noChangeShapeType="1"/>
            </p:cNvSpPr>
            <p:nvPr/>
          </p:nvSpPr>
          <p:spPr bwMode="auto">
            <a:xfrm flipV="1">
              <a:off x="10939463" y="3894633"/>
              <a:ext cx="0" cy="6300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1" name="Line 297"/>
            <p:cNvSpPr>
              <a:spLocks noChangeShapeType="1"/>
            </p:cNvSpPr>
            <p:nvPr/>
          </p:nvSpPr>
          <p:spPr bwMode="auto">
            <a:xfrm>
              <a:off x="9048750" y="3894633"/>
              <a:ext cx="460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2" name="Line 298"/>
            <p:cNvSpPr>
              <a:spLocks noChangeShapeType="1"/>
            </p:cNvSpPr>
            <p:nvPr/>
          </p:nvSpPr>
          <p:spPr bwMode="auto">
            <a:xfrm flipV="1">
              <a:off x="9048750" y="3894633"/>
              <a:ext cx="0" cy="6300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3" name="Line 299"/>
            <p:cNvSpPr>
              <a:spLocks noChangeShapeType="1"/>
            </p:cNvSpPr>
            <p:nvPr/>
          </p:nvSpPr>
          <p:spPr bwMode="auto">
            <a:xfrm flipH="1">
              <a:off x="9094788" y="3894633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4" name="Line 300"/>
            <p:cNvSpPr>
              <a:spLocks noChangeShapeType="1"/>
            </p:cNvSpPr>
            <p:nvPr/>
          </p:nvSpPr>
          <p:spPr bwMode="auto">
            <a:xfrm flipV="1">
              <a:off x="9148763" y="3894633"/>
              <a:ext cx="0" cy="6300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5" name="Line 301"/>
            <p:cNvSpPr>
              <a:spLocks noChangeShapeType="1"/>
            </p:cNvSpPr>
            <p:nvPr/>
          </p:nvSpPr>
          <p:spPr bwMode="auto">
            <a:xfrm>
              <a:off x="1922463" y="3888395"/>
              <a:ext cx="100013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6" name="Line 302"/>
            <p:cNvSpPr>
              <a:spLocks noChangeShapeType="1"/>
            </p:cNvSpPr>
            <p:nvPr/>
          </p:nvSpPr>
          <p:spPr bwMode="auto">
            <a:xfrm flipV="1">
              <a:off x="1922463" y="3888395"/>
              <a:ext cx="0" cy="45538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7" name="Line 303"/>
            <p:cNvSpPr>
              <a:spLocks noChangeShapeType="1"/>
            </p:cNvSpPr>
            <p:nvPr/>
          </p:nvSpPr>
          <p:spPr bwMode="auto">
            <a:xfrm flipH="1">
              <a:off x="2022475" y="3888395"/>
              <a:ext cx="100013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8" name="Line 304"/>
            <p:cNvSpPr>
              <a:spLocks noChangeShapeType="1"/>
            </p:cNvSpPr>
            <p:nvPr/>
          </p:nvSpPr>
          <p:spPr bwMode="auto">
            <a:xfrm flipV="1">
              <a:off x="2122488" y="3888395"/>
              <a:ext cx="0" cy="69243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9" name="Line 305"/>
            <p:cNvSpPr>
              <a:spLocks noChangeShapeType="1"/>
            </p:cNvSpPr>
            <p:nvPr/>
          </p:nvSpPr>
          <p:spPr bwMode="auto">
            <a:xfrm>
              <a:off x="7494588" y="3879662"/>
              <a:ext cx="317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0" name="Line 306"/>
            <p:cNvSpPr>
              <a:spLocks noChangeShapeType="1"/>
            </p:cNvSpPr>
            <p:nvPr/>
          </p:nvSpPr>
          <p:spPr bwMode="auto">
            <a:xfrm flipV="1">
              <a:off x="7494588" y="3879662"/>
              <a:ext cx="0" cy="77976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1" name="Line 307"/>
            <p:cNvSpPr>
              <a:spLocks noChangeShapeType="1"/>
            </p:cNvSpPr>
            <p:nvPr/>
          </p:nvSpPr>
          <p:spPr bwMode="auto">
            <a:xfrm flipH="1">
              <a:off x="7526338" y="3879662"/>
              <a:ext cx="3810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2" name="Line 308"/>
            <p:cNvSpPr>
              <a:spLocks noChangeShapeType="1"/>
            </p:cNvSpPr>
            <p:nvPr/>
          </p:nvSpPr>
          <p:spPr bwMode="auto">
            <a:xfrm flipV="1">
              <a:off x="7564438" y="3879662"/>
              <a:ext cx="0" cy="77976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3" name="Line 309"/>
            <p:cNvSpPr>
              <a:spLocks noChangeShapeType="1"/>
            </p:cNvSpPr>
            <p:nvPr/>
          </p:nvSpPr>
          <p:spPr bwMode="auto">
            <a:xfrm>
              <a:off x="10523538" y="3876543"/>
              <a:ext cx="777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4" name="Line 310"/>
            <p:cNvSpPr>
              <a:spLocks noChangeShapeType="1"/>
            </p:cNvSpPr>
            <p:nvPr/>
          </p:nvSpPr>
          <p:spPr bwMode="auto">
            <a:xfrm flipV="1">
              <a:off x="10523538" y="3876543"/>
              <a:ext cx="0" cy="810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5" name="Line 311"/>
            <p:cNvSpPr>
              <a:spLocks noChangeShapeType="1"/>
            </p:cNvSpPr>
            <p:nvPr/>
          </p:nvSpPr>
          <p:spPr bwMode="auto">
            <a:xfrm flipH="1">
              <a:off x="10601325" y="3876543"/>
              <a:ext cx="841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6" name="Line 312"/>
            <p:cNvSpPr>
              <a:spLocks noChangeShapeType="1"/>
            </p:cNvSpPr>
            <p:nvPr/>
          </p:nvSpPr>
          <p:spPr bwMode="auto">
            <a:xfrm flipV="1">
              <a:off x="10685463" y="3876543"/>
              <a:ext cx="0" cy="480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7" name="Line 313"/>
            <p:cNvSpPr>
              <a:spLocks noChangeShapeType="1"/>
            </p:cNvSpPr>
            <p:nvPr/>
          </p:nvSpPr>
          <p:spPr bwMode="auto">
            <a:xfrm>
              <a:off x="11147425" y="3873424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8" name="Line 314"/>
            <p:cNvSpPr>
              <a:spLocks noChangeShapeType="1"/>
            </p:cNvSpPr>
            <p:nvPr/>
          </p:nvSpPr>
          <p:spPr bwMode="auto">
            <a:xfrm flipV="1">
              <a:off x="11147425" y="3873424"/>
              <a:ext cx="0" cy="8421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9" name="Line 315"/>
            <p:cNvSpPr>
              <a:spLocks noChangeShapeType="1"/>
            </p:cNvSpPr>
            <p:nvPr/>
          </p:nvSpPr>
          <p:spPr bwMode="auto">
            <a:xfrm flipH="1">
              <a:off x="11185525" y="3873424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0" name="Line 316"/>
            <p:cNvSpPr>
              <a:spLocks noChangeShapeType="1"/>
            </p:cNvSpPr>
            <p:nvPr/>
          </p:nvSpPr>
          <p:spPr bwMode="auto">
            <a:xfrm flipV="1">
              <a:off x="11215688" y="3873424"/>
              <a:ext cx="0" cy="8421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1" name="Line 317"/>
            <p:cNvSpPr>
              <a:spLocks noChangeShapeType="1"/>
            </p:cNvSpPr>
            <p:nvPr/>
          </p:nvSpPr>
          <p:spPr bwMode="auto">
            <a:xfrm>
              <a:off x="3497263" y="3870305"/>
              <a:ext cx="3175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2" name="Line 318"/>
            <p:cNvSpPr>
              <a:spLocks noChangeShapeType="1"/>
            </p:cNvSpPr>
            <p:nvPr/>
          </p:nvSpPr>
          <p:spPr bwMode="auto">
            <a:xfrm flipV="1">
              <a:off x="3497263" y="3870305"/>
              <a:ext cx="0" cy="87333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3" name="Line 319"/>
            <p:cNvSpPr>
              <a:spLocks noChangeShapeType="1"/>
            </p:cNvSpPr>
            <p:nvPr/>
          </p:nvSpPr>
          <p:spPr bwMode="auto">
            <a:xfrm flipH="1">
              <a:off x="3529013" y="3870305"/>
              <a:ext cx="3810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4" name="Line 320"/>
            <p:cNvSpPr>
              <a:spLocks noChangeShapeType="1"/>
            </p:cNvSpPr>
            <p:nvPr/>
          </p:nvSpPr>
          <p:spPr bwMode="auto">
            <a:xfrm flipV="1">
              <a:off x="3567113" y="3870305"/>
              <a:ext cx="0" cy="87333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5" name="Line 321"/>
            <p:cNvSpPr>
              <a:spLocks noChangeShapeType="1"/>
            </p:cNvSpPr>
            <p:nvPr/>
          </p:nvSpPr>
          <p:spPr bwMode="auto">
            <a:xfrm>
              <a:off x="9871075" y="3870305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6" name="Line 322"/>
            <p:cNvSpPr>
              <a:spLocks noChangeShapeType="1"/>
            </p:cNvSpPr>
            <p:nvPr/>
          </p:nvSpPr>
          <p:spPr bwMode="auto">
            <a:xfrm flipV="1">
              <a:off x="9871075" y="3870305"/>
              <a:ext cx="0" cy="8483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7" name="Line 323"/>
            <p:cNvSpPr>
              <a:spLocks noChangeShapeType="1"/>
            </p:cNvSpPr>
            <p:nvPr/>
          </p:nvSpPr>
          <p:spPr bwMode="auto">
            <a:xfrm flipH="1">
              <a:off x="9925050" y="3870305"/>
              <a:ext cx="523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8" name="Line 324"/>
            <p:cNvSpPr>
              <a:spLocks noChangeShapeType="1"/>
            </p:cNvSpPr>
            <p:nvPr/>
          </p:nvSpPr>
          <p:spPr bwMode="auto">
            <a:xfrm flipV="1">
              <a:off x="9977438" y="3870305"/>
              <a:ext cx="0" cy="873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9" name="Line 325"/>
            <p:cNvSpPr>
              <a:spLocks noChangeShapeType="1"/>
            </p:cNvSpPr>
            <p:nvPr/>
          </p:nvSpPr>
          <p:spPr bwMode="auto">
            <a:xfrm>
              <a:off x="8318500" y="3870305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0" name="Line 326"/>
            <p:cNvSpPr>
              <a:spLocks noChangeShapeType="1"/>
            </p:cNvSpPr>
            <p:nvPr/>
          </p:nvSpPr>
          <p:spPr bwMode="auto">
            <a:xfrm flipV="1">
              <a:off x="8318500" y="3870305"/>
              <a:ext cx="0" cy="873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1" name="Line 327"/>
            <p:cNvSpPr>
              <a:spLocks noChangeShapeType="1"/>
            </p:cNvSpPr>
            <p:nvPr/>
          </p:nvSpPr>
          <p:spPr bwMode="auto">
            <a:xfrm flipH="1">
              <a:off x="8356600" y="3870305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2" name="Line 328"/>
            <p:cNvSpPr>
              <a:spLocks noChangeShapeType="1"/>
            </p:cNvSpPr>
            <p:nvPr/>
          </p:nvSpPr>
          <p:spPr bwMode="auto">
            <a:xfrm flipV="1">
              <a:off x="8386763" y="3870305"/>
              <a:ext cx="0" cy="873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3" name="Line 329"/>
            <p:cNvSpPr>
              <a:spLocks noChangeShapeType="1"/>
            </p:cNvSpPr>
            <p:nvPr/>
          </p:nvSpPr>
          <p:spPr bwMode="auto">
            <a:xfrm>
              <a:off x="1376363" y="3867810"/>
              <a:ext cx="84138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4" name="Line 330"/>
            <p:cNvSpPr>
              <a:spLocks noChangeShapeType="1"/>
            </p:cNvSpPr>
            <p:nvPr/>
          </p:nvSpPr>
          <p:spPr bwMode="auto">
            <a:xfrm flipV="1">
              <a:off x="1376363" y="3867810"/>
              <a:ext cx="0" cy="69243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5" name="Line 331"/>
            <p:cNvSpPr>
              <a:spLocks noChangeShapeType="1"/>
            </p:cNvSpPr>
            <p:nvPr/>
          </p:nvSpPr>
          <p:spPr bwMode="auto">
            <a:xfrm flipH="1">
              <a:off x="1460500" y="3867810"/>
              <a:ext cx="9207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6" name="Line 332"/>
            <p:cNvSpPr>
              <a:spLocks noChangeShapeType="1"/>
            </p:cNvSpPr>
            <p:nvPr/>
          </p:nvSpPr>
          <p:spPr bwMode="auto">
            <a:xfrm flipV="1">
              <a:off x="1552575" y="3867810"/>
              <a:ext cx="0" cy="77976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7" name="Line 333"/>
            <p:cNvSpPr>
              <a:spLocks noChangeShapeType="1"/>
            </p:cNvSpPr>
            <p:nvPr/>
          </p:nvSpPr>
          <p:spPr bwMode="auto">
            <a:xfrm>
              <a:off x="10047288" y="3864690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8" name="Line 334"/>
            <p:cNvSpPr>
              <a:spLocks noChangeShapeType="1"/>
            </p:cNvSpPr>
            <p:nvPr/>
          </p:nvSpPr>
          <p:spPr bwMode="auto">
            <a:xfrm flipV="1">
              <a:off x="10047288" y="3864690"/>
              <a:ext cx="0" cy="9294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9" name="Line 335"/>
            <p:cNvSpPr>
              <a:spLocks noChangeShapeType="1"/>
            </p:cNvSpPr>
            <p:nvPr/>
          </p:nvSpPr>
          <p:spPr bwMode="auto">
            <a:xfrm flipH="1">
              <a:off x="10077450" y="3864690"/>
              <a:ext cx="396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0" name="Line 336"/>
            <p:cNvSpPr>
              <a:spLocks noChangeShapeType="1"/>
            </p:cNvSpPr>
            <p:nvPr/>
          </p:nvSpPr>
          <p:spPr bwMode="auto">
            <a:xfrm flipV="1">
              <a:off x="10117138" y="3864690"/>
              <a:ext cx="0" cy="9294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1" name="Line 337"/>
            <p:cNvSpPr>
              <a:spLocks noChangeShapeType="1"/>
            </p:cNvSpPr>
            <p:nvPr/>
          </p:nvSpPr>
          <p:spPr bwMode="auto">
            <a:xfrm>
              <a:off x="9340850" y="3858452"/>
              <a:ext cx="762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2" name="Line 338"/>
            <p:cNvSpPr>
              <a:spLocks noChangeShapeType="1"/>
            </p:cNvSpPr>
            <p:nvPr/>
          </p:nvSpPr>
          <p:spPr bwMode="auto">
            <a:xfrm flipV="1">
              <a:off x="9340850" y="3858452"/>
              <a:ext cx="0" cy="4491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3" name="Line 339"/>
            <p:cNvSpPr>
              <a:spLocks noChangeShapeType="1"/>
            </p:cNvSpPr>
            <p:nvPr/>
          </p:nvSpPr>
          <p:spPr bwMode="auto">
            <a:xfrm flipH="1">
              <a:off x="9417050" y="3858452"/>
              <a:ext cx="762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4" name="Line 340"/>
            <p:cNvSpPr>
              <a:spLocks noChangeShapeType="1"/>
            </p:cNvSpPr>
            <p:nvPr/>
          </p:nvSpPr>
          <p:spPr bwMode="auto">
            <a:xfrm flipV="1">
              <a:off x="9493250" y="3858452"/>
              <a:ext cx="0" cy="9918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5" name="Line 341"/>
            <p:cNvSpPr>
              <a:spLocks noChangeShapeType="1"/>
            </p:cNvSpPr>
            <p:nvPr/>
          </p:nvSpPr>
          <p:spPr bwMode="auto">
            <a:xfrm>
              <a:off x="4665663" y="3855334"/>
              <a:ext cx="10795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6" name="Line 342"/>
            <p:cNvSpPr>
              <a:spLocks noChangeShapeType="1"/>
            </p:cNvSpPr>
            <p:nvPr/>
          </p:nvSpPr>
          <p:spPr bwMode="auto">
            <a:xfrm flipV="1">
              <a:off x="4665663" y="3855334"/>
              <a:ext cx="0" cy="54271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7" name="Line 343"/>
            <p:cNvSpPr>
              <a:spLocks noChangeShapeType="1"/>
            </p:cNvSpPr>
            <p:nvPr/>
          </p:nvSpPr>
          <p:spPr bwMode="auto">
            <a:xfrm flipH="1">
              <a:off x="4773613" y="3855334"/>
              <a:ext cx="10001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8" name="Line 344"/>
            <p:cNvSpPr>
              <a:spLocks noChangeShapeType="1"/>
            </p:cNvSpPr>
            <p:nvPr/>
          </p:nvSpPr>
          <p:spPr bwMode="auto">
            <a:xfrm flipV="1">
              <a:off x="4873625" y="3855334"/>
              <a:ext cx="0" cy="102304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9" name="Line 345"/>
            <p:cNvSpPr>
              <a:spLocks noChangeShapeType="1"/>
            </p:cNvSpPr>
            <p:nvPr/>
          </p:nvSpPr>
          <p:spPr bwMode="auto">
            <a:xfrm>
              <a:off x="7718425" y="3855334"/>
              <a:ext cx="6191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0" name="Line 346"/>
            <p:cNvSpPr>
              <a:spLocks noChangeShapeType="1"/>
            </p:cNvSpPr>
            <p:nvPr/>
          </p:nvSpPr>
          <p:spPr bwMode="auto">
            <a:xfrm flipV="1">
              <a:off x="7718425" y="3855334"/>
              <a:ext cx="0" cy="90452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1" name="Line 347"/>
            <p:cNvSpPr>
              <a:spLocks noChangeShapeType="1"/>
            </p:cNvSpPr>
            <p:nvPr/>
          </p:nvSpPr>
          <p:spPr bwMode="auto">
            <a:xfrm flipH="1">
              <a:off x="7780338" y="3855334"/>
              <a:ext cx="6032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2" name="Line 348"/>
            <p:cNvSpPr>
              <a:spLocks noChangeShapeType="1"/>
            </p:cNvSpPr>
            <p:nvPr/>
          </p:nvSpPr>
          <p:spPr bwMode="auto">
            <a:xfrm flipV="1">
              <a:off x="7840663" y="3855334"/>
              <a:ext cx="0" cy="102304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3" name="Line 349"/>
            <p:cNvSpPr>
              <a:spLocks noChangeShapeType="1"/>
            </p:cNvSpPr>
            <p:nvPr/>
          </p:nvSpPr>
          <p:spPr bwMode="auto">
            <a:xfrm>
              <a:off x="5189538" y="3846600"/>
              <a:ext cx="92075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4" name="Line 350"/>
            <p:cNvSpPr>
              <a:spLocks noChangeShapeType="1"/>
            </p:cNvSpPr>
            <p:nvPr/>
          </p:nvSpPr>
          <p:spPr bwMode="auto">
            <a:xfrm flipV="1">
              <a:off x="5189538" y="3846600"/>
              <a:ext cx="0" cy="102304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5" name="Line 351"/>
            <p:cNvSpPr>
              <a:spLocks noChangeShapeType="1"/>
            </p:cNvSpPr>
            <p:nvPr/>
          </p:nvSpPr>
          <p:spPr bwMode="auto">
            <a:xfrm flipH="1">
              <a:off x="5281613" y="3846600"/>
              <a:ext cx="92075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6" name="Line 352"/>
            <p:cNvSpPr>
              <a:spLocks noChangeShapeType="1"/>
            </p:cNvSpPr>
            <p:nvPr/>
          </p:nvSpPr>
          <p:spPr bwMode="auto">
            <a:xfrm flipV="1">
              <a:off x="5373688" y="3846600"/>
              <a:ext cx="0" cy="81095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7" name="Line 353"/>
            <p:cNvSpPr>
              <a:spLocks noChangeShapeType="1"/>
            </p:cNvSpPr>
            <p:nvPr/>
          </p:nvSpPr>
          <p:spPr bwMode="auto">
            <a:xfrm>
              <a:off x="9094788" y="3846600"/>
              <a:ext cx="603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8" name="Line 354"/>
            <p:cNvSpPr>
              <a:spLocks noChangeShapeType="1"/>
            </p:cNvSpPr>
            <p:nvPr/>
          </p:nvSpPr>
          <p:spPr bwMode="auto">
            <a:xfrm flipV="1">
              <a:off x="9094788" y="3846600"/>
              <a:ext cx="0" cy="480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9" name="Line 355"/>
            <p:cNvSpPr>
              <a:spLocks noChangeShapeType="1"/>
            </p:cNvSpPr>
            <p:nvPr/>
          </p:nvSpPr>
          <p:spPr bwMode="auto">
            <a:xfrm flipH="1">
              <a:off x="9155113" y="3846600"/>
              <a:ext cx="6191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0" name="Line 356"/>
            <p:cNvSpPr>
              <a:spLocks noChangeShapeType="1"/>
            </p:cNvSpPr>
            <p:nvPr/>
          </p:nvSpPr>
          <p:spPr bwMode="auto">
            <a:xfrm flipV="1">
              <a:off x="9217025" y="3846600"/>
              <a:ext cx="0" cy="11103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1" name="Line 357"/>
            <p:cNvSpPr>
              <a:spLocks noChangeShapeType="1"/>
            </p:cNvSpPr>
            <p:nvPr/>
          </p:nvSpPr>
          <p:spPr bwMode="auto">
            <a:xfrm>
              <a:off x="3251200" y="3840362"/>
              <a:ext cx="53975" cy="0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2" name="Line 358"/>
            <p:cNvSpPr>
              <a:spLocks noChangeShapeType="1"/>
            </p:cNvSpPr>
            <p:nvPr/>
          </p:nvSpPr>
          <p:spPr bwMode="auto">
            <a:xfrm flipV="1">
              <a:off x="3251200" y="3840362"/>
              <a:ext cx="0" cy="111662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3" name="Line 359"/>
            <p:cNvSpPr>
              <a:spLocks noChangeShapeType="1"/>
            </p:cNvSpPr>
            <p:nvPr/>
          </p:nvSpPr>
          <p:spPr bwMode="auto">
            <a:xfrm flipH="1">
              <a:off x="3305175" y="3840362"/>
              <a:ext cx="53975" cy="0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4" name="Line 360"/>
            <p:cNvSpPr>
              <a:spLocks noChangeShapeType="1"/>
            </p:cNvSpPr>
            <p:nvPr/>
          </p:nvSpPr>
          <p:spPr bwMode="auto">
            <a:xfrm flipV="1">
              <a:off x="3359150" y="3840362"/>
              <a:ext cx="0" cy="117276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5" name="Line 361"/>
            <p:cNvSpPr>
              <a:spLocks noChangeShapeType="1"/>
            </p:cNvSpPr>
            <p:nvPr/>
          </p:nvSpPr>
          <p:spPr bwMode="auto">
            <a:xfrm>
              <a:off x="8802688" y="3837243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6" name="Line 362"/>
            <p:cNvSpPr>
              <a:spLocks noChangeShapeType="1"/>
            </p:cNvSpPr>
            <p:nvPr/>
          </p:nvSpPr>
          <p:spPr bwMode="auto">
            <a:xfrm flipV="1">
              <a:off x="8802688" y="3837243"/>
              <a:ext cx="0" cy="1203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7" name="Line 363"/>
            <p:cNvSpPr>
              <a:spLocks noChangeShapeType="1"/>
            </p:cNvSpPr>
            <p:nvPr/>
          </p:nvSpPr>
          <p:spPr bwMode="auto">
            <a:xfrm flipH="1">
              <a:off x="8840788" y="3837243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8" name="Line 364"/>
            <p:cNvSpPr>
              <a:spLocks noChangeShapeType="1"/>
            </p:cNvSpPr>
            <p:nvPr/>
          </p:nvSpPr>
          <p:spPr bwMode="auto">
            <a:xfrm flipV="1">
              <a:off x="8870950" y="3837243"/>
              <a:ext cx="0" cy="1203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9" name="Line 365"/>
            <p:cNvSpPr>
              <a:spLocks noChangeShapeType="1"/>
            </p:cNvSpPr>
            <p:nvPr/>
          </p:nvSpPr>
          <p:spPr bwMode="auto">
            <a:xfrm>
              <a:off x="3843338" y="3837243"/>
              <a:ext cx="46038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0" name="Line 366"/>
            <p:cNvSpPr>
              <a:spLocks noChangeShapeType="1"/>
            </p:cNvSpPr>
            <p:nvPr/>
          </p:nvSpPr>
          <p:spPr bwMode="auto">
            <a:xfrm flipV="1">
              <a:off x="3843338" y="3837243"/>
              <a:ext cx="0" cy="120395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1" name="Line 367"/>
            <p:cNvSpPr>
              <a:spLocks noChangeShapeType="1"/>
            </p:cNvSpPr>
            <p:nvPr/>
          </p:nvSpPr>
          <p:spPr bwMode="auto">
            <a:xfrm flipH="1">
              <a:off x="3889375" y="3837243"/>
              <a:ext cx="53975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2" name="Line 368"/>
            <p:cNvSpPr>
              <a:spLocks noChangeShapeType="1"/>
            </p:cNvSpPr>
            <p:nvPr/>
          </p:nvSpPr>
          <p:spPr bwMode="auto">
            <a:xfrm flipV="1">
              <a:off x="3943350" y="3837243"/>
              <a:ext cx="0" cy="102304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3" name="Line 369"/>
            <p:cNvSpPr>
              <a:spLocks noChangeShapeType="1"/>
            </p:cNvSpPr>
            <p:nvPr/>
          </p:nvSpPr>
          <p:spPr bwMode="auto">
            <a:xfrm>
              <a:off x="2513013" y="3831629"/>
              <a:ext cx="10795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4" name="Line 370"/>
            <p:cNvSpPr>
              <a:spLocks noChangeShapeType="1"/>
            </p:cNvSpPr>
            <p:nvPr/>
          </p:nvSpPr>
          <p:spPr bwMode="auto">
            <a:xfrm flipV="1">
              <a:off x="2513013" y="3831629"/>
              <a:ext cx="0" cy="123514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5" name="Line 371"/>
            <p:cNvSpPr>
              <a:spLocks noChangeShapeType="1"/>
            </p:cNvSpPr>
            <p:nvPr/>
          </p:nvSpPr>
          <p:spPr bwMode="auto">
            <a:xfrm flipH="1">
              <a:off x="2620963" y="3831629"/>
              <a:ext cx="115888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6" name="Line 372"/>
            <p:cNvSpPr>
              <a:spLocks noChangeShapeType="1"/>
            </p:cNvSpPr>
            <p:nvPr/>
          </p:nvSpPr>
          <p:spPr bwMode="auto">
            <a:xfrm flipV="1">
              <a:off x="2736850" y="3831629"/>
              <a:ext cx="0" cy="126009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7" name="Line 373"/>
            <p:cNvSpPr>
              <a:spLocks noChangeShapeType="1"/>
            </p:cNvSpPr>
            <p:nvPr/>
          </p:nvSpPr>
          <p:spPr bwMode="auto">
            <a:xfrm>
              <a:off x="11315700" y="3828510"/>
              <a:ext cx="10001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8" name="Line 374"/>
            <p:cNvSpPr>
              <a:spLocks noChangeShapeType="1"/>
            </p:cNvSpPr>
            <p:nvPr/>
          </p:nvSpPr>
          <p:spPr bwMode="auto">
            <a:xfrm flipV="1">
              <a:off x="11315700" y="3828510"/>
              <a:ext cx="0" cy="1266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9" name="Line 375"/>
            <p:cNvSpPr>
              <a:spLocks noChangeShapeType="1"/>
            </p:cNvSpPr>
            <p:nvPr/>
          </p:nvSpPr>
          <p:spPr bwMode="auto">
            <a:xfrm flipH="1">
              <a:off x="11415713" y="3828510"/>
              <a:ext cx="920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0" name="Line 376"/>
            <p:cNvSpPr>
              <a:spLocks noChangeShapeType="1"/>
            </p:cNvSpPr>
            <p:nvPr/>
          </p:nvSpPr>
          <p:spPr bwMode="auto">
            <a:xfrm flipV="1">
              <a:off x="11507788" y="3828510"/>
              <a:ext cx="0" cy="7797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1" name="Line 377"/>
            <p:cNvSpPr>
              <a:spLocks noChangeShapeType="1"/>
            </p:cNvSpPr>
            <p:nvPr/>
          </p:nvSpPr>
          <p:spPr bwMode="auto">
            <a:xfrm>
              <a:off x="7248525" y="3828510"/>
              <a:ext cx="698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2" name="Line 378"/>
            <p:cNvSpPr>
              <a:spLocks noChangeShapeType="1"/>
            </p:cNvSpPr>
            <p:nvPr/>
          </p:nvSpPr>
          <p:spPr bwMode="auto">
            <a:xfrm flipV="1">
              <a:off x="7248525" y="3828510"/>
              <a:ext cx="0" cy="126633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3" name="Line 379"/>
            <p:cNvSpPr>
              <a:spLocks noChangeShapeType="1"/>
            </p:cNvSpPr>
            <p:nvPr/>
          </p:nvSpPr>
          <p:spPr bwMode="auto">
            <a:xfrm flipH="1">
              <a:off x="7318375" y="3828510"/>
              <a:ext cx="698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4" name="Line 380"/>
            <p:cNvSpPr>
              <a:spLocks noChangeShapeType="1"/>
            </p:cNvSpPr>
            <p:nvPr/>
          </p:nvSpPr>
          <p:spPr bwMode="auto">
            <a:xfrm flipV="1">
              <a:off x="7388225" y="3828510"/>
              <a:ext cx="0" cy="126633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5" name="Line 381"/>
            <p:cNvSpPr>
              <a:spLocks noChangeShapeType="1"/>
            </p:cNvSpPr>
            <p:nvPr/>
          </p:nvSpPr>
          <p:spPr bwMode="auto">
            <a:xfrm>
              <a:off x="1152525" y="3828510"/>
              <a:ext cx="3175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6" name="Line 382"/>
            <p:cNvSpPr>
              <a:spLocks noChangeShapeType="1"/>
            </p:cNvSpPr>
            <p:nvPr/>
          </p:nvSpPr>
          <p:spPr bwMode="auto">
            <a:xfrm flipV="1">
              <a:off x="1152525" y="3828510"/>
              <a:ext cx="0" cy="129128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7" name="Line 383"/>
            <p:cNvSpPr>
              <a:spLocks noChangeShapeType="1"/>
            </p:cNvSpPr>
            <p:nvPr/>
          </p:nvSpPr>
          <p:spPr bwMode="auto">
            <a:xfrm flipH="1">
              <a:off x="1184275" y="3828510"/>
              <a:ext cx="381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8" name="Line 384"/>
            <p:cNvSpPr>
              <a:spLocks noChangeShapeType="1"/>
            </p:cNvSpPr>
            <p:nvPr/>
          </p:nvSpPr>
          <p:spPr bwMode="auto">
            <a:xfrm flipV="1">
              <a:off x="1222375" y="3828510"/>
              <a:ext cx="0" cy="129128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9" name="Line 385"/>
            <p:cNvSpPr>
              <a:spLocks noChangeShapeType="1"/>
            </p:cNvSpPr>
            <p:nvPr/>
          </p:nvSpPr>
          <p:spPr bwMode="auto">
            <a:xfrm>
              <a:off x="3082925" y="3828510"/>
              <a:ext cx="3810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0" name="Line 386"/>
            <p:cNvSpPr>
              <a:spLocks noChangeShapeType="1"/>
            </p:cNvSpPr>
            <p:nvPr/>
          </p:nvSpPr>
          <p:spPr bwMode="auto">
            <a:xfrm flipV="1">
              <a:off x="3082925" y="3828510"/>
              <a:ext cx="0" cy="129128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1" name="Line 387"/>
            <p:cNvSpPr>
              <a:spLocks noChangeShapeType="1"/>
            </p:cNvSpPr>
            <p:nvPr/>
          </p:nvSpPr>
          <p:spPr bwMode="auto">
            <a:xfrm flipH="1">
              <a:off x="3121025" y="3828510"/>
              <a:ext cx="30163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2" name="Line 388"/>
            <p:cNvSpPr>
              <a:spLocks noChangeShapeType="1"/>
            </p:cNvSpPr>
            <p:nvPr/>
          </p:nvSpPr>
          <p:spPr bwMode="auto">
            <a:xfrm flipV="1">
              <a:off x="3151188" y="3828510"/>
              <a:ext cx="0" cy="129128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3" name="Line 389"/>
            <p:cNvSpPr>
              <a:spLocks noChangeShapeType="1"/>
            </p:cNvSpPr>
            <p:nvPr/>
          </p:nvSpPr>
          <p:spPr bwMode="auto">
            <a:xfrm>
              <a:off x="8456613" y="3825391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4" name="Line 390"/>
            <p:cNvSpPr>
              <a:spLocks noChangeShapeType="1"/>
            </p:cNvSpPr>
            <p:nvPr/>
          </p:nvSpPr>
          <p:spPr bwMode="auto">
            <a:xfrm flipV="1">
              <a:off x="8456613" y="3825391"/>
              <a:ext cx="0" cy="132247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5" name="Line 391"/>
            <p:cNvSpPr>
              <a:spLocks noChangeShapeType="1"/>
            </p:cNvSpPr>
            <p:nvPr/>
          </p:nvSpPr>
          <p:spPr bwMode="auto">
            <a:xfrm flipH="1">
              <a:off x="8494713" y="3825391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6" name="Line 392"/>
            <p:cNvSpPr>
              <a:spLocks noChangeShapeType="1"/>
            </p:cNvSpPr>
            <p:nvPr/>
          </p:nvSpPr>
          <p:spPr bwMode="auto">
            <a:xfrm flipV="1">
              <a:off x="8524875" y="3825391"/>
              <a:ext cx="0" cy="132247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7" name="Line 393"/>
            <p:cNvSpPr>
              <a:spLocks noChangeShapeType="1"/>
            </p:cNvSpPr>
            <p:nvPr/>
          </p:nvSpPr>
          <p:spPr bwMode="auto">
            <a:xfrm>
              <a:off x="6657975" y="3825391"/>
              <a:ext cx="7620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8" name="Line 394"/>
            <p:cNvSpPr>
              <a:spLocks noChangeShapeType="1"/>
            </p:cNvSpPr>
            <p:nvPr/>
          </p:nvSpPr>
          <p:spPr bwMode="auto">
            <a:xfrm flipV="1">
              <a:off x="6657975" y="3825391"/>
              <a:ext cx="0" cy="132247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9" name="Line 395"/>
            <p:cNvSpPr>
              <a:spLocks noChangeShapeType="1"/>
            </p:cNvSpPr>
            <p:nvPr/>
          </p:nvSpPr>
          <p:spPr bwMode="auto">
            <a:xfrm flipH="1">
              <a:off x="6734175" y="3825391"/>
              <a:ext cx="6985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0" name="Line 396"/>
            <p:cNvSpPr>
              <a:spLocks noChangeShapeType="1"/>
            </p:cNvSpPr>
            <p:nvPr/>
          </p:nvSpPr>
          <p:spPr bwMode="auto">
            <a:xfrm flipV="1">
              <a:off x="6804025" y="3825391"/>
              <a:ext cx="0" cy="132247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1" name="Line 397"/>
            <p:cNvSpPr>
              <a:spLocks noChangeShapeType="1"/>
            </p:cNvSpPr>
            <p:nvPr/>
          </p:nvSpPr>
          <p:spPr bwMode="auto">
            <a:xfrm>
              <a:off x="1460500" y="3822272"/>
              <a:ext cx="12382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2" name="Line 398"/>
            <p:cNvSpPr>
              <a:spLocks noChangeShapeType="1"/>
            </p:cNvSpPr>
            <p:nvPr/>
          </p:nvSpPr>
          <p:spPr bwMode="auto">
            <a:xfrm flipV="1">
              <a:off x="1460500" y="3822272"/>
              <a:ext cx="0" cy="45538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3" name="Line 399"/>
            <p:cNvSpPr>
              <a:spLocks noChangeShapeType="1"/>
            </p:cNvSpPr>
            <p:nvPr/>
          </p:nvSpPr>
          <p:spPr bwMode="auto">
            <a:xfrm flipH="1">
              <a:off x="1584325" y="3822272"/>
              <a:ext cx="122238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4" name="Line 400"/>
            <p:cNvSpPr>
              <a:spLocks noChangeShapeType="1"/>
            </p:cNvSpPr>
            <p:nvPr/>
          </p:nvSpPr>
          <p:spPr bwMode="auto">
            <a:xfrm flipV="1">
              <a:off x="1706563" y="3822272"/>
              <a:ext cx="0" cy="135366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5" name="Line 401"/>
            <p:cNvSpPr>
              <a:spLocks noChangeShapeType="1"/>
            </p:cNvSpPr>
            <p:nvPr/>
          </p:nvSpPr>
          <p:spPr bwMode="auto">
            <a:xfrm>
              <a:off x="3735388" y="3822272"/>
              <a:ext cx="77788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6" name="Line 402"/>
            <p:cNvSpPr>
              <a:spLocks noChangeShapeType="1"/>
            </p:cNvSpPr>
            <p:nvPr/>
          </p:nvSpPr>
          <p:spPr bwMode="auto">
            <a:xfrm flipV="1">
              <a:off x="3735388" y="3822272"/>
              <a:ext cx="0" cy="90452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7" name="Line 403"/>
            <p:cNvSpPr>
              <a:spLocks noChangeShapeType="1"/>
            </p:cNvSpPr>
            <p:nvPr/>
          </p:nvSpPr>
          <p:spPr bwMode="auto">
            <a:xfrm flipH="1">
              <a:off x="3813175" y="3822272"/>
              <a:ext cx="7620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8" name="Line 404"/>
            <p:cNvSpPr>
              <a:spLocks noChangeShapeType="1"/>
            </p:cNvSpPr>
            <p:nvPr/>
          </p:nvSpPr>
          <p:spPr bwMode="auto">
            <a:xfrm flipV="1">
              <a:off x="3889375" y="3822272"/>
              <a:ext cx="0" cy="14971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9" name="Line 405"/>
            <p:cNvSpPr>
              <a:spLocks noChangeShapeType="1"/>
            </p:cNvSpPr>
            <p:nvPr/>
          </p:nvSpPr>
          <p:spPr bwMode="auto">
            <a:xfrm>
              <a:off x="7780338" y="3822272"/>
              <a:ext cx="6032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0" name="Line 407"/>
            <p:cNvSpPr>
              <a:spLocks noChangeShapeType="1"/>
            </p:cNvSpPr>
            <p:nvPr/>
          </p:nvSpPr>
          <p:spPr bwMode="auto">
            <a:xfrm flipV="1">
              <a:off x="7780338" y="3822272"/>
              <a:ext cx="0" cy="33062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1" name="Line 408"/>
            <p:cNvSpPr>
              <a:spLocks noChangeShapeType="1"/>
            </p:cNvSpPr>
            <p:nvPr/>
          </p:nvSpPr>
          <p:spPr bwMode="auto">
            <a:xfrm flipH="1">
              <a:off x="7840663" y="3822272"/>
              <a:ext cx="698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2" name="Line 409"/>
            <p:cNvSpPr>
              <a:spLocks noChangeShapeType="1"/>
            </p:cNvSpPr>
            <p:nvPr/>
          </p:nvSpPr>
          <p:spPr bwMode="auto">
            <a:xfrm flipV="1">
              <a:off x="7910513" y="3822272"/>
              <a:ext cx="0" cy="135366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3" name="Line 410"/>
            <p:cNvSpPr>
              <a:spLocks noChangeShapeType="1"/>
            </p:cNvSpPr>
            <p:nvPr/>
          </p:nvSpPr>
          <p:spPr bwMode="auto">
            <a:xfrm>
              <a:off x="10801350" y="3816033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4" name="Line 411"/>
            <p:cNvSpPr>
              <a:spLocks noChangeShapeType="1"/>
            </p:cNvSpPr>
            <p:nvPr/>
          </p:nvSpPr>
          <p:spPr bwMode="auto">
            <a:xfrm flipV="1">
              <a:off x="10801350" y="3816033"/>
              <a:ext cx="0" cy="14160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5" name="Line 412"/>
            <p:cNvSpPr>
              <a:spLocks noChangeShapeType="1"/>
            </p:cNvSpPr>
            <p:nvPr/>
          </p:nvSpPr>
          <p:spPr bwMode="auto">
            <a:xfrm flipH="1">
              <a:off x="10855325" y="3816033"/>
              <a:ext cx="523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6" name="Line 413"/>
            <p:cNvSpPr>
              <a:spLocks noChangeShapeType="1"/>
            </p:cNvSpPr>
            <p:nvPr/>
          </p:nvSpPr>
          <p:spPr bwMode="auto">
            <a:xfrm flipV="1">
              <a:off x="10907713" y="3816033"/>
              <a:ext cx="0" cy="7860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7" name="Line 414"/>
            <p:cNvSpPr>
              <a:spLocks noChangeShapeType="1"/>
            </p:cNvSpPr>
            <p:nvPr/>
          </p:nvSpPr>
          <p:spPr bwMode="auto">
            <a:xfrm>
              <a:off x="11007725" y="3810419"/>
              <a:ext cx="396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8" name="Line 415"/>
            <p:cNvSpPr>
              <a:spLocks noChangeShapeType="1"/>
            </p:cNvSpPr>
            <p:nvPr/>
          </p:nvSpPr>
          <p:spPr bwMode="auto">
            <a:xfrm flipV="1">
              <a:off x="11007725" y="3810419"/>
              <a:ext cx="0" cy="147219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9" name="Line 416"/>
            <p:cNvSpPr>
              <a:spLocks noChangeShapeType="1"/>
            </p:cNvSpPr>
            <p:nvPr/>
          </p:nvSpPr>
          <p:spPr bwMode="auto">
            <a:xfrm flipH="1">
              <a:off x="11047413" y="3810419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0" name="Line 417"/>
            <p:cNvSpPr>
              <a:spLocks noChangeShapeType="1"/>
            </p:cNvSpPr>
            <p:nvPr/>
          </p:nvSpPr>
          <p:spPr bwMode="auto">
            <a:xfrm flipV="1">
              <a:off x="11077575" y="3810419"/>
              <a:ext cx="0" cy="147219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1" name="Line 418"/>
            <p:cNvSpPr>
              <a:spLocks noChangeShapeType="1"/>
            </p:cNvSpPr>
            <p:nvPr/>
          </p:nvSpPr>
          <p:spPr bwMode="auto">
            <a:xfrm>
              <a:off x="11415713" y="3807300"/>
              <a:ext cx="1079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2" name="Line 419"/>
            <p:cNvSpPr>
              <a:spLocks noChangeShapeType="1"/>
            </p:cNvSpPr>
            <p:nvPr/>
          </p:nvSpPr>
          <p:spPr bwMode="auto">
            <a:xfrm flipV="1">
              <a:off x="11415713" y="3807300"/>
              <a:ext cx="0" cy="21209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3" name="Line 420"/>
            <p:cNvSpPr>
              <a:spLocks noChangeShapeType="1"/>
            </p:cNvSpPr>
            <p:nvPr/>
          </p:nvSpPr>
          <p:spPr bwMode="auto">
            <a:xfrm flipH="1">
              <a:off x="11523663" y="3807300"/>
              <a:ext cx="1079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4" name="Line 421"/>
            <p:cNvSpPr>
              <a:spLocks noChangeShapeType="1"/>
            </p:cNvSpPr>
            <p:nvPr/>
          </p:nvSpPr>
          <p:spPr bwMode="auto">
            <a:xfrm flipV="1">
              <a:off x="11631613" y="3807300"/>
              <a:ext cx="0" cy="15033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5" name="Line 422"/>
            <p:cNvSpPr>
              <a:spLocks noChangeShapeType="1"/>
            </p:cNvSpPr>
            <p:nvPr/>
          </p:nvSpPr>
          <p:spPr bwMode="auto">
            <a:xfrm>
              <a:off x="9593263" y="3804181"/>
              <a:ext cx="698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6" name="Line 423"/>
            <p:cNvSpPr>
              <a:spLocks noChangeShapeType="1"/>
            </p:cNvSpPr>
            <p:nvPr/>
          </p:nvSpPr>
          <p:spPr bwMode="auto">
            <a:xfrm flipV="1">
              <a:off x="9593263" y="3804181"/>
              <a:ext cx="0" cy="14472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7" name="Line 424"/>
            <p:cNvSpPr>
              <a:spLocks noChangeShapeType="1"/>
            </p:cNvSpPr>
            <p:nvPr/>
          </p:nvSpPr>
          <p:spPr bwMode="auto">
            <a:xfrm flipH="1">
              <a:off x="9663113" y="3804181"/>
              <a:ext cx="698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8" name="Line 425"/>
            <p:cNvSpPr>
              <a:spLocks noChangeShapeType="1"/>
            </p:cNvSpPr>
            <p:nvPr/>
          </p:nvSpPr>
          <p:spPr bwMode="auto">
            <a:xfrm flipV="1">
              <a:off x="9732963" y="3804181"/>
              <a:ext cx="0" cy="153457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9" name="Line 426"/>
            <p:cNvSpPr>
              <a:spLocks noChangeShapeType="1"/>
            </p:cNvSpPr>
            <p:nvPr/>
          </p:nvSpPr>
          <p:spPr bwMode="auto">
            <a:xfrm>
              <a:off x="6956425" y="3804181"/>
              <a:ext cx="61913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0" name="Line 427"/>
            <p:cNvSpPr>
              <a:spLocks noChangeShapeType="1"/>
            </p:cNvSpPr>
            <p:nvPr/>
          </p:nvSpPr>
          <p:spPr bwMode="auto">
            <a:xfrm flipV="1">
              <a:off x="6956425" y="3804181"/>
              <a:ext cx="0" cy="117276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1" name="Line 428"/>
            <p:cNvSpPr>
              <a:spLocks noChangeShapeType="1"/>
            </p:cNvSpPr>
            <p:nvPr/>
          </p:nvSpPr>
          <p:spPr bwMode="auto">
            <a:xfrm flipH="1">
              <a:off x="7018338" y="3804181"/>
              <a:ext cx="61913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2" name="Line 429"/>
            <p:cNvSpPr>
              <a:spLocks noChangeShapeType="1"/>
            </p:cNvSpPr>
            <p:nvPr/>
          </p:nvSpPr>
          <p:spPr bwMode="auto">
            <a:xfrm flipV="1">
              <a:off x="7080250" y="3804181"/>
              <a:ext cx="0" cy="153457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3" name="Line 430"/>
            <p:cNvSpPr>
              <a:spLocks noChangeShapeType="1"/>
            </p:cNvSpPr>
            <p:nvPr/>
          </p:nvSpPr>
          <p:spPr bwMode="auto">
            <a:xfrm>
              <a:off x="8840788" y="3804181"/>
              <a:ext cx="460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4" name="Line 431"/>
            <p:cNvSpPr>
              <a:spLocks noChangeShapeType="1"/>
            </p:cNvSpPr>
            <p:nvPr/>
          </p:nvSpPr>
          <p:spPr bwMode="auto">
            <a:xfrm flipV="1">
              <a:off x="8840788" y="3804181"/>
              <a:ext cx="0" cy="33062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5" name="Line 432"/>
            <p:cNvSpPr>
              <a:spLocks noChangeShapeType="1"/>
            </p:cNvSpPr>
            <p:nvPr/>
          </p:nvSpPr>
          <p:spPr bwMode="auto">
            <a:xfrm flipH="1">
              <a:off x="8886825" y="3804181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6" name="Line 433"/>
            <p:cNvSpPr>
              <a:spLocks noChangeShapeType="1"/>
            </p:cNvSpPr>
            <p:nvPr/>
          </p:nvSpPr>
          <p:spPr bwMode="auto">
            <a:xfrm flipV="1">
              <a:off x="8940800" y="3804181"/>
              <a:ext cx="0" cy="153457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7" name="Line 434"/>
            <p:cNvSpPr>
              <a:spLocks noChangeShapeType="1"/>
            </p:cNvSpPr>
            <p:nvPr/>
          </p:nvSpPr>
          <p:spPr bwMode="auto">
            <a:xfrm>
              <a:off x="5281613" y="3801062"/>
              <a:ext cx="122238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8" name="Line 435"/>
            <p:cNvSpPr>
              <a:spLocks noChangeShapeType="1"/>
            </p:cNvSpPr>
            <p:nvPr/>
          </p:nvSpPr>
          <p:spPr bwMode="auto">
            <a:xfrm flipV="1">
              <a:off x="5281613" y="3801062"/>
              <a:ext cx="0" cy="45538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9" name="Line 436"/>
            <p:cNvSpPr>
              <a:spLocks noChangeShapeType="1"/>
            </p:cNvSpPr>
            <p:nvPr/>
          </p:nvSpPr>
          <p:spPr bwMode="auto">
            <a:xfrm flipH="1">
              <a:off x="5403850" y="3801062"/>
              <a:ext cx="123825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0" name="Line 437"/>
            <p:cNvSpPr>
              <a:spLocks noChangeShapeType="1"/>
            </p:cNvSpPr>
            <p:nvPr/>
          </p:nvSpPr>
          <p:spPr bwMode="auto">
            <a:xfrm flipV="1">
              <a:off x="5527675" y="3801062"/>
              <a:ext cx="0" cy="156576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1" name="Line 438"/>
            <p:cNvSpPr>
              <a:spLocks noChangeShapeType="1"/>
            </p:cNvSpPr>
            <p:nvPr/>
          </p:nvSpPr>
          <p:spPr bwMode="auto">
            <a:xfrm>
              <a:off x="8010525" y="3795448"/>
              <a:ext cx="9207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2" name="Line 439"/>
            <p:cNvSpPr>
              <a:spLocks noChangeShapeType="1"/>
            </p:cNvSpPr>
            <p:nvPr/>
          </p:nvSpPr>
          <p:spPr bwMode="auto">
            <a:xfrm flipV="1">
              <a:off x="8010525" y="3795448"/>
              <a:ext cx="0" cy="107919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3" name="Line 440"/>
            <p:cNvSpPr>
              <a:spLocks noChangeShapeType="1"/>
            </p:cNvSpPr>
            <p:nvPr/>
          </p:nvSpPr>
          <p:spPr bwMode="auto">
            <a:xfrm flipH="1">
              <a:off x="8102600" y="3795448"/>
              <a:ext cx="10001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4" name="Line 441"/>
            <p:cNvSpPr>
              <a:spLocks noChangeShapeType="1"/>
            </p:cNvSpPr>
            <p:nvPr/>
          </p:nvSpPr>
          <p:spPr bwMode="auto">
            <a:xfrm flipV="1">
              <a:off x="8202613" y="3795448"/>
              <a:ext cx="0" cy="1203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5" name="Line 442"/>
            <p:cNvSpPr>
              <a:spLocks noChangeShapeType="1"/>
            </p:cNvSpPr>
            <p:nvPr/>
          </p:nvSpPr>
          <p:spPr bwMode="auto">
            <a:xfrm>
              <a:off x="3529013" y="3792329"/>
              <a:ext cx="53975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6" name="Line 443"/>
            <p:cNvSpPr>
              <a:spLocks noChangeShapeType="1"/>
            </p:cNvSpPr>
            <p:nvPr/>
          </p:nvSpPr>
          <p:spPr bwMode="auto">
            <a:xfrm flipV="1">
              <a:off x="3529013" y="3792329"/>
              <a:ext cx="0" cy="77976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7" name="Line 444"/>
            <p:cNvSpPr>
              <a:spLocks noChangeShapeType="1"/>
            </p:cNvSpPr>
            <p:nvPr/>
          </p:nvSpPr>
          <p:spPr bwMode="auto">
            <a:xfrm flipH="1">
              <a:off x="3582988" y="3792329"/>
              <a:ext cx="52388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8" name="Line 445"/>
            <p:cNvSpPr>
              <a:spLocks noChangeShapeType="1"/>
            </p:cNvSpPr>
            <p:nvPr/>
          </p:nvSpPr>
          <p:spPr bwMode="auto">
            <a:xfrm flipV="1">
              <a:off x="3635375" y="3792329"/>
              <a:ext cx="0" cy="165309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9" name="Line 446"/>
            <p:cNvSpPr>
              <a:spLocks noChangeShapeType="1"/>
            </p:cNvSpPr>
            <p:nvPr/>
          </p:nvSpPr>
          <p:spPr bwMode="auto">
            <a:xfrm>
              <a:off x="2022475" y="3786091"/>
              <a:ext cx="100013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0" name="Line 447"/>
            <p:cNvSpPr>
              <a:spLocks noChangeShapeType="1"/>
            </p:cNvSpPr>
            <p:nvPr/>
          </p:nvSpPr>
          <p:spPr bwMode="auto">
            <a:xfrm flipV="1">
              <a:off x="2022475" y="3786091"/>
              <a:ext cx="0" cy="102304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1" name="Line 448"/>
            <p:cNvSpPr>
              <a:spLocks noChangeShapeType="1"/>
            </p:cNvSpPr>
            <p:nvPr/>
          </p:nvSpPr>
          <p:spPr bwMode="auto">
            <a:xfrm flipH="1">
              <a:off x="2122488" y="3786091"/>
              <a:ext cx="9842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2" name="Line 449"/>
            <p:cNvSpPr>
              <a:spLocks noChangeShapeType="1"/>
            </p:cNvSpPr>
            <p:nvPr/>
          </p:nvSpPr>
          <p:spPr bwMode="auto">
            <a:xfrm flipV="1">
              <a:off x="2220913" y="3786091"/>
              <a:ext cx="0" cy="169052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3" name="Line 450"/>
            <p:cNvSpPr>
              <a:spLocks noChangeShapeType="1"/>
            </p:cNvSpPr>
            <p:nvPr/>
          </p:nvSpPr>
          <p:spPr bwMode="auto">
            <a:xfrm>
              <a:off x="3429000" y="3786091"/>
              <a:ext cx="7620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4" name="Line 451"/>
            <p:cNvSpPr>
              <a:spLocks noChangeShapeType="1"/>
            </p:cNvSpPr>
            <p:nvPr/>
          </p:nvSpPr>
          <p:spPr bwMode="auto">
            <a:xfrm flipV="1">
              <a:off x="3429000" y="3786091"/>
              <a:ext cx="0" cy="171547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5" name="Line 452"/>
            <p:cNvSpPr>
              <a:spLocks noChangeShapeType="1"/>
            </p:cNvSpPr>
            <p:nvPr/>
          </p:nvSpPr>
          <p:spPr bwMode="auto">
            <a:xfrm flipH="1">
              <a:off x="3505200" y="3786091"/>
              <a:ext cx="77788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6" name="Line 453"/>
            <p:cNvSpPr>
              <a:spLocks noChangeShapeType="1"/>
            </p:cNvSpPr>
            <p:nvPr/>
          </p:nvSpPr>
          <p:spPr bwMode="auto">
            <a:xfrm flipV="1">
              <a:off x="3582988" y="3786091"/>
              <a:ext cx="0" cy="6238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7" name="Line 454"/>
            <p:cNvSpPr>
              <a:spLocks noChangeShapeType="1"/>
            </p:cNvSpPr>
            <p:nvPr/>
          </p:nvSpPr>
          <p:spPr bwMode="auto">
            <a:xfrm>
              <a:off x="8662988" y="3777357"/>
              <a:ext cx="396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8" name="Line 455"/>
            <p:cNvSpPr>
              <a:spLocks noChangeShapeType="1"/>
            </p:cNvSpPr>
            <p:nvPr/>
          </p:nvSpPr>
          <p:spPr bwMode="auto">
            <a:xfrm flipV="1">
              <a:off x="8662988" y="3777357"/>
              <a:ext cx="0" cy="18028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9" name="Line 456"/>
            <p:cNvSpPr>
              <a:spLocks noChangeShapeType="1"/>
            </p:cNvSpPr>
            <p:nvPr/>
          </p:nvSpPr>
          <p:spPr bwMode="auto">
            <a:xfrm flipH="1">
              <a:off x="8702675" y="3777357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0" name="Line 457"/>
            <p:cNvSpPr>
              <a:spLocks noChangeShapeType="1"/>
            </p:cNvSpPr>
            <p:nvPr/>
          </p:nvSpPr>
          <p:spPr bwMode="auto">
            <a:xfrm flipV="1">
              <a:off x="8732838" y="3777357"/>
              <a:ext cx="0" cy="18028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1" name="Line 458"/>
            <p:cNvSpPr>
              <a:spLocks noChangeShapeType="1"/>
            </p:cNvSpPr>
            <p:nvPr/>
          </p:nvSpPr>
          <p:spPr bwMode="auto">
            <a:xfrm>
              <a:off x="4773613" y="3774239"/>
              <a:ext cx="10795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2" name="Line 459"/>
            <p:cNvSpPr>
              <a:spLocks noChangeShapeType="1"/>
            </p:cNvSpPr>
            <p:nvPr/>
          </p:nvSpPr>
          <p:spPr bwMode="auto">
            <a:xfrm flipV="1">
              <a:off x="4773613" y="3774239"/>
              <a:ext cx="0" cy="81095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3" name="Line 460"/>
            <p:cNvSpPr>
              <a:spLocks noChangeShapeType="1"/>
            </p:cNvSpPr>
            <p:nvPr/>
          </p:nvSpPr>
          <p:spPr bwMode="auto">
            <a:xfrm flipH="1">
              <a:off x="4881563" y="3774239"/>
              <a:ext cx="115888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4" name="Line 461"/>
            <p:cNvSpPr>
              <a:spLocks noChangeShapeType="1"/>
            </p:cNvSpPr>
            <p:nvPr/>
          </p:nvSpPr>
          <p:spPr bwMode="auto">
            <a:xfrm flipV="1">
              <a:off x="4997450" y="3774239"/>
              <a:ext cx="0" cy="180904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5" name="Line 462"/>
            <p:cNvSpPr>
              <a:spLocks noChangeShapeType="1"/>
            </p:cNvSpPr>
            <p:nvPr/>
          </p:nvSpPr>
          <p:spPr bwMode="auto">
            <a:xfrm>
              <a:off x="4251325" y="3771119"/>
              <a:ext cx="53975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6" name="Line 463"/>
            <p:cNvSpPr>
              <a:spLocks noChangeShapeType="1"/>
            </p:cNvSpPr>
            <p:nvPr/>
          </p:nvSpPr>
          <p:spPr bwMode="auto">
            <a:xfrm flipV="1">
              <a:off x="4251325" y="3771119"/>
              <a:ext cx="0" cy="186519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7" name="Line 464"/>
            <p:cNvSpPr>
              <a:spLocks noChangeShapeType="1"/>
            </p:cNvSpPr>
            <p:nvPr/>
          </p:nvSpPr>
          <p:spPr bwMode="auto">
            <a:xfrm flipH="1">
              <a:off x="4305300" y="3771119"/>
              <a:ext cx="53975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8" name="Line 465"/>
            <p:cNvSpPr>
              <a:spLocks noChangeShapeType="1"/>
            </p:cNvSpPr>
            <p:nvPr/>
          </p:nvSpPr>
          <p:spPr bwMode="auto">
            <a:xfrm flipV="1">
              <a:off x="4359275" y="3771119"/>
              <a:ext cx="0" cy="186519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9" name="Line 466"/>
            <p:cNvSpPr>
              <a:spLocks noChangeShapeType="1"/>
            </p:cNvSpPr>
            <p:nvPr/>
          </p:nvSpPr>
          <p:spPr bwMode="auto">
            <a:xfrm>
              <a:off x="5635625" y="3771119"/>
              <a:ext cx="30163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0" name="Line 467"/>
            <p:cNvSpPr>
              <a:spLocks noChangeShapeType="1"/>
            </p:cNvSpPr>
            <p:nvPr/>
          </p:nvSpPr>
          <p:spPr bwMode="auto">
            <a:xfrm flipV="1">
              <a:off x="5635625" y="3771119"/>
              <a:ext cx="0" cy="186519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1" name="Line 468"/>
            <p:cNvSpPr>
              <a:spLocks noChangeShapeType="1"/>
            </p:cNvSpPr>
            <p:nvPr/>
          </p:nvSpPr>
          <p:spPr bwMode="auto">
            <a:xfrm flipH="1">
              <a:off x="5665788" y="3771119"/>
              <a:ext cx="3810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2" name="Line 469"/>
            <p:cNvSpPr>
              <a:spLocks noChangeShapeType="1"/>
            </p:cNvSpPr>
            <p:nvPr/>
          </p:nvSpPr>
          <p:spPr bwMode="auto">
            <a:xfrm flipV="1">
              <a:off x="5703888" y="3771119"/>
              <a:ext cx="0" cy="186519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3" name="Line 470"/>
            <p:cNvSpPr>
              <a:spLocks noChangeShapeType="1"/>
            </p:cNvSpPr>
            <p:nvPr/>
          </p:nvSpPr>
          <p:spPr bwMode="auto">
            <a:xfrm>
              <a:off x="6126163" y="3771119"/>
              <a:ext cx="14605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4" name="Line 471"/>
            <p:cNvSpPr>
              <a:spLocks noChangeShapeType="1"/>
            </p:cNvSpPr>
            <p:nvPr/>
          </p:nvSpPr>
          <p:spPr bwMode="auto">
            <a:xfrm flipV="1">
              <a:off x="6126163" y="3771119"/>
              <a:ext cx="0" cy="150338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5" name="Line 472"/>
            <p:cNvSpPr>
              <a:spLocks noChangeShapeType="1"/>
            </p:cNvSpPr>
            <p:nvPr/>
          </p:nvSpPr>
          <p:spPr bwMode="auto">
            <a:xfrm flipH="1">
              <a:off x="6272213" y="3771119"/>
              <a:ext cx="13970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6" name="Line 473"/>
            <p:cNvSpPr>
              <a:spLocks noChangeShapeType="1"/>
            </p:cNvSpPr>
            <p:nvPr/>
          </p:nvSpPr>
          <p:spPr bwMode="auto">
            <a:xfrm flipV="1">
              <a:off x="6411913" y="3771119"/>
              <a:ext cx="0" cy="184023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7" name="Line 474"/>
            <p:cNvSpPr>
              <a:spLocks noChangeShapeType="1"/>
            </p:cNvSpPr>
            <p:nvPr/>
          </p:nvSpPr>
          <p:spPr bwMode="auto">
            <a:xfrm>
              <a:off x="8494713" y="3768000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8" name="Line 475"/>
            <p:cNvSpPr>
              <a:spLocks noChangeShapeType="1"/>
            </p:cNvSpPr>
            <p:nvPr/>
          </p:nvSpPr>
          <p:spPr bwMode="auto">
            <a:xfrm flipV="1">
              <a:off x="8494713" y="3768000"/>
              <a:ext cx="0" cy="5739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9" name="Line 476"/>
            <p:cNvSpPr>
              <a:spLocks noChangeShapeType="1"/>
            </p:cNvSpPr>
            <p:nvPr/>
          </p:nvSpPr>
          <p:spPr bwMode="auto">
            <a:xfrm flipH="1">
              <a:off x="8548688" y="3768000"/>
              <a:ext cx="460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0" name="Line 477"/>
            <p:cNvSpPr>
              <a:spLocks noChangeShapeType="1"/>
            </p:cNvSpPr>
            <p:nvPr/>
          </p:nvSpPr>
          <p:spPr bwMode="auto">
            <a:xfrm flipV="1">
              <a:off x="8594725" y="3768000"/>
              <a:ext cx="0" cy="18963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1" name="Line 478"/>
            <p:cNvSpPr>
              <a:spLocks noChangeShapeType="1"/>
            </p:cNvSpPr>
            <p:nvPr/>
          </p:nvSpPr>
          <p:spPr bwMode="auto">
            <a:xfrm>
              <a:off x="7018338" y="3764881"/>
              <a:ext cx="6985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2" name="Line 479"/>
            <p:cNvSpPr>
              <a:spLocks noChangeShapeType="1"/>
            </p:cNvSpPr>
            <p:nvPr/>
          </p:nvSpPr>
          <p:spPr bwMode="auto">
            <a:xfrm flipV="1">
              <a:off x="7018338" y="3764881"/>
              <a:ext cx="0" cy="3930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3" name="Line 480"/>
            <p:cNvSpPr>
              <a:spLocks noChangeShapeType="1"/>
            </p:cNvSpPr>
            <p:nvPr/>
          </p:nvSpPr>
          <p:spPr bwMode="auto">
            <a:xfrm flipH="1">
              <a:off x="7088188" y="3764881"/>
              <a:ext cx="60325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4" name="Line 481"/>
            <p:cNvSpPr>
              <a:spLocks noChangeShapeType="1"/>
            </p:cNvSpPr>
            <p:nvPr/>
          </p:nvSpPr>
          <p:spPr bwMode="auto">
            <a:xfrm flipV="1">
              <a:off x="7148513" y="3764881"/>
              <a:ext cx="0" cy="192757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5" name="Line 482"/>
            <p:cNvSpPr>
              <a:spLocks noChangeShapeType="1"/>
            </p:cNvSpPr>
            <p:nvPr/>
          </p:nvSpPr>
          <p:spPr bwMode="auto">
            <a:xfrm>
              <a:off x="7318375" y="3764881"/>
              <a:ext cx="1079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6" name="Line 483"/>
            <p:cNvSpPr>
              <a:spLocks noChangeShapeType="1"/>
            </p:cNvSpPr>
            <p:nvPr/>
          </p:nvSpPr>
          <p:spPr bwMode="auto">
            <a:xfrm flipV="1">
              <a:off x="7318375" y="3764881"/>
              <a:ext cx="0" cy="63628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7" name="Line 484"/>
            <p:cNvSpPr>
              <a:spLocks noChangeShapeType="1"/>
            </p:cNvSpPr>
            <p:nvPr/>
          </p:nvSpPr>
          <p:spPr bwMode="auto">
            <a:xfrm flipH="1">
              <a:off x="7426325" y="3764881"/>
              <a:ext cx="10001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8" name="Line 485"/>
            <p:cNvSpPr>
              <a:spLocks noChangeShapeType="1"/>
            </p:cNvSpPr>
            <p:nvPr/>
          </p:nvSpPr>
          <p:spPr bwMode="auto">
            <a:xfrm flipV="1">
              <a:off x="7526338" y="3764881"/>
              <a:ext cx="0" cy="114781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9" name="Line 486"/>
            <p:cNvSpPr>
              <a:spLocks noChangeShapeType="1"/>
            </p:cNvSpPr>
            <p:nvPr/>
          </p:nvSpPr>
          <p:spPr bwMode="auto">
            <a:xfrm>
              <a:off x="9663113" y="3761762"/>
              <a:ext cx="1301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0" name="Line 487"/>
            <p:cNvSpPr>
              <a:spLocks noChangeShapeType="1"/>
            </p:cNvSpPr>
            <p:nvPr/>
          </p:nvSpPr>
          <p:spPr bwMode="auto">
            <a:xfrm flipV="1">
              <a:off x="9663113" y="3761762"/>
              <a:ext cx="0" cy="42419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1" name="Line 488"/>
            <p:cNvSpPr>
              <a:spLocks noChangeShapeType="1"/>
            </p:cNvSpPr>
            <p:nvPr/>
          </p:nvSpPr>
          <p:spPr bwMode="auto">
            <a:xfrm flipH="1">
              <a:off x="9793288" y="3761762"/>
              <a:ext cx="1317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2" name="Line 489"/>
            <p:cNvSpPr>
              <a:spLocks noChangeShapeType="1"/>
            </p:cNvSpPr>
            <p:nvPr/>
          </p:nvSpPr>
          <p:spPr bwMode="auto">
            <a:xfrm flipV="1">
              <a:off x="9925050" y="3761762"/>
              <a:ext cx="0" cy="10854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3" name="Line 490"/>
            <p:cNvSpPr>
              <a:spLocks noChangeShapeType="1"/>
            </p:cNvSpPr>
            <p:nvPr/>
          </p:nvSpPr>
          <p:spPr bwMode="auto">
            <a:xfrm>
              <a:off x="2859088" y="3756148"/>
              <a:ext cx="77788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4" name="Line 491"/>
            <p:cNvSpPr>
              <a:spLocks noChangeShapeType="1"/>
            </p:cNvSpPr>
            <p:nvPr/>
          </p:nvSpPr>
          <p:spPr bwMode="auto">
            <a:xfrm flipV="1">
              <a:off x="2859088" y="3756148"/>
              <a:ext cx="0" cy="198995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5" name="Line 492"/>
            <p:cNvSpPr>
              <a:spLocks noChangeShapeType="1"/>
            </p:cNvSpPr>
            <p:nvPr/>
          </p:nvSpPr>
          <p:spPr bwMode="auto">
            <a:xfrm flipH="1">
              <a:off x="2936875" y="3756148"/>
              <a:ext cx="7620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6" name="Line 493"/>
            <p:cNvSpPr>
              <a:spLocks noChangeShapeType="1"/>
            </p:cNvSpPr>
            <p:nvPr/>
          </p:nvSpPr>
          <p:spPr bwMode="auto">
            <a:xfrm flipV="1">
              <a:off x="3013075" y="3756148"/>
              <a:ext cx="0" cy="20149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7" name="Line 494"/>
            <p:cNvSpPr>
              <a:spLocks noChangeShapeType="1"/>
            </p:cNvSpPr>
            <p:nvPr/>
          </p:nvSpPr>
          <p:spPr bwMode="auto">
            <a:xfrm>
              <a:off x="10077450" y="3749910"/>
              <a:ext cx="1619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8" name="Line 495"/>
            <p:cNvSpPr>
              <a:spLocks noChangeShapeType="1"/>
            </p:cNvSpPr>
            <p:nvPr/>
          </p:nvSpPr>
          <p:spPr bwMode="auto">
            <a:xfrm flipV="1">
              <a:off x="10077450" y="3749910"/>
              <a:ext cx="0" cy="11478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9" name="Line 496"/>
            <p:cNvSpPr>
              <a:spLocks noChangeShapeType="1"/>
            </p:cNvSpPr>
            <p:nvPr/>
          </p:nvSpPr>
          <p:spPr bwMode="auto">
            <a:xfrm flipH="1">
              <a:off x="10239375" y="3749910"/>
              <a:ext cx="1539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0" name="Line 497"/>
            <p:cNvSpPr>
              <a:spLocks noChangeShapeType="1"/>
            </p:cNvSpPr>
            <p:nvPr/>
          </p:nvSpPr>
          <p:spPr bwMode="auto">
            <a:xfrm flipV="1">
              <a:off x="10393363" y="3749910"/>
              <a:ext cx="0" cy="169052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1" name="Line 498"/>
            <p:cNvSpPr>
              <a:spLocks noChangeShapeType="1"/>
            </p:cNvSpPr>
            <p:nvPr/>
          </p:nvSpPr>
          <p:spPr bwMode="auto">
            <a:xfrm>
              <a:off x="8548688" y="3749910"/>
              <a:ext cx="762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2" name="Line 499"/>
            <p:cNvSpPr>
              <a:spLocks noChangeShapeType="1"/>
            </p:cNvSpPr>
            <p:nvPr/>
          </p:nvSpPr>
          <p:spPr bwMode="auto">
            <a:xfrm flipV="1">
              <a:off x="8548688" y="3749910"/>
              <a:ext cx="0" cy="1809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3" name="Line 500"/>
            <p:cNvSpPr>
              <a:spLocks noChangeShapeType="1"/>
            </p:cNvSpPr>
            <p:nvPr/>
          </p:nvSpPr>
          <p:spPr bwMode="auto">
            <a:xfrm flipH="1">
              <a:off x="8624888" y="3749910"/>
              <a:ext cx="777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4" name="Line 501"/>
            <p:cNvSpPr>
              <a:spLocks noChangeShapeType="1"/>
            </p:cNvSpPr>
            <p:nvPr/>
          </p:nvSpPr>
          <p:spPr bwMode="auto">
            <a:xfrm flipV="1">
              <a:off x="8702675" y="3749910"/>
              <a:ext cx="0" cy="2744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5" name="Line 502"/>
            <p:cNvSpPr>
              <a:spLocks noChangeShapeType="1"/>
            </p:cNvSpPr>
            <p:nvPr/>
          </p:nvSpPr>
          <p:spPr bwMode="auto">
            <a:xfrm>
              <a:off x="3813175" y="3749910"/>
              <a:ext cx="14605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6" name="Line 503"/>
            <p:cNvSpPr>
              <a:spLocks noChangeShapeType="1"/>
            </p:cNvSpPr>
            <p:nvPr/>
          </p:nvSpPr>
          <p:spPr bwMode="auto">
            <a:xfrm flipV="1">
              <a:off x="3813175" y="3749910"/>
              <a:ext cx="0" cy="72362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7" name="Line 504"/>
            <p:cNvSpPr>
              <a:spLocks noChangeShapeType="1"/>
            </p:cNvSpPr>
            <p:nvPr/>
          </p:nvSpPr>
          <p:spPr bwMode="auto">
            <a:xfrm flipH="1">
              <a:off x="3959225" y="3749910"/>
              <a:ext cx="138113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8" name="Line 505"/>
            <p:cNvSpPr>
              <a:spLocks noChangeShapeType="1"/>
            </p:cNvSpPr>
            <p:nvPr/>
          </p:nvSpPr>
          <p:spPr bwMode="auto">
            <a:xfrm flipV="1">
              <a:off x="4097338" y="3749910"/>
              <a:ext cx="0" cy="207728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9" name="Line 506"/>
            <p:cNvSpPr>
              <a:spLocks noChangeShapeType="1"/>
            </p:cNvSpPr>
            <p:nvPr/>
          </p:nvSpPr>
          <p:spPr bwMode="auto">
            <a:xfrm>
              <a:off x="1184275" y="3746791"/>
              <a:ext cx="20002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0" name="Line 507"/>
            <p:cNvSpPr>
              <a:spLocks noChangeShapeType="1"/>
            </p:cNvSpPr>
            <p:nvPr/>
          </p:nvSpPr>
          <p:spPr bwMode="auto">
            <a:xfrm flipV="1">
              <a:off x="1184275" y="3746791"/>
              <a:ext cx="0" cy="81719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1" name="Line 508"/>
            <p:cNvSpPr>
              <a:spLocks noChangeShapeType="1"/>
            </p:cNvSpPr>
            <p:nvPr/>
          </p:nvSpPr>
          <p:spPr bwMode="auto">
            <a:xfrm flipH="1">
              <a:off x="1384300" y="3746791"/>
              <a:ext cx="20002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2" name="Line 509"/>
            <p:cNvSpPr>
              <a:spLocks noChangeShapeType="1"/>
            </p:cNvSpPr>
            <p:nvPr/>
          </p:nvSpPr>
          <p:spPr bwMode="auto">
            <a:xfrm flipV="1">
              <a:off x="1584325" y="3746791"/>
              <a:ext cx="0" cy="75481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3" name="Line 510"/>
            <p:cNvSpPr>
              <a:spLocks noChangeShapeType="1"/>
            </p:cNvSpPr>
            <p:nvPr/>
          </p:nvSpPr>
          <p:spPr bwMode="auto">
            <a:xfrm>
              <a:off x="5665788" y="3741177"/>
              <a:ext cx="68263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4" name="Line 511"/>
            <p:cNvSpPr>
              <a:spLocks noChangeShapeType="1"/>
            </p:cNvSpPr>
            <p:nvPr/>
          </p:nvSpPr>
          <p:spPr bwMode="auto">
            <a:xfrm flipV="1">
              <a:off x="5665788" y="3741177"/>
              <a:ext cx="0" cy="29943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5" name="Line 512"/>
            <p:cNvSpPr>
              <a:spLocks noChangeShapeType="1"/>
            </p:cNvSpPr>
            <p:nvPr/>
          </p:nvSpPr>
          <p:spPr bwMode="auto">
            <a:xfrm flipH="1">
              <a:off x="5734050" y="3741177"/>
              <a:ext cx="6985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6" name="Line 513"/>
            <p:cNvSpPr>
              <a:spLocks noChangeShapeType="1"/>
            </p:cNvSpPr>
            <p:nvPr/>
          </p:nvSpPr>
          <p:spPr bwMode="auto">
            <a:xfrm flipV="1">
              <a:off x="5803900" y="3741177"/>
              <a:ext cx="0" cy="195876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7" name="Line 514"/>
            <p:cNvSpPr>
              <a:spLocks noChangeShapeType="1"/>
            </p:cNvSpPr>
            <p:nvPr/>
          </p:nvSpPr>
          <p:spPr bwMode="auto">
            <a:xfrm>
              <a:off x="7426325" y="3723086"/>
              <a:ext cx="20796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8" name="Line 515"/>
            <p:cNvSpPr>
              <a:spLocks noChangeShapeType="1"/>
            </p:cNvSpPr>
            <p:nvPr/>
          </p:nvSpPr>
          <p:spPr bwMode="auto">
            <a:xfrm flipV="1">
              <a:off x="7426325" y="3723086"/>
              <a:ext cx="0" cy="417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9" name="Line 516"/>
            <p:cNvSpPr>
              <a:spLocks noChangeShapeType="1"/>
            </p:cNvSpPr>
            <p:nvPr/>
          </p:nvSpPr>
          <p:spPr bwMode="auto">
            <a:xfrm flipH="1">
              <a:off x="7634288" y="3723086"/>
              <a:ext cx="20637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0" name="Line 517"/>
            <p:cNvSpPr>
              <a:spLocks noChangeShapeType="1"/>
            </p:cNvSpPr>
            <p:nvPr/>
          </p:nvSpPr>
          <p:spPr bwMode="auto">
            <a:xfrm flipV="1">
              <a:off x="7840663" y="3723086"/>
              <a:ext cx="0" cy="99186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1" name="Line 518"/>
            <p:cNvSpPr>
              <a:spLocks noChangeShapeType="1"/>
            </p:cNvSpPr>
            <p:nvPr/>
          </p:nvSpPr>
          <p:spPr bwMode="auto">
            <a:xfrm>
              <a:off x="10855325" y="3704996"/>
              <a:ext cx="920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2" name="Line 519"/>
            <p:cNvSpPr>
              <a:spLocks noChangeShapeType="1"/>
            </p:cNvSpPr>
            <p:nvPr/>
          </p:nvSpPr>
          <p:spPr bwMode="auto">
            <a:xfrm flipV="1">
              <a:off x="10855325" y="3704996"/>
              <a:ext cx="0" cy="11103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3" name="Line 520"/>
            <p:cNvSpPr>
              <a:spLocks noChangeShapeType="1"/>
            </p:cNvSpPr>
            <p:nvPr/>
          </p:nvSpPr>
          <p:spPr bwMode="auto">
            <a:xfrm flipH="1">
              <a:off x="10947400" y="3704996"/>
              <a:ext cx="10001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4" name="Line 521"/>
            <p:cNvSpPr>
              <a:spLocks noChangeShapeType="1"/>
            </p:cNvSpPr>
            <p:nvPr/>
          </p:nvSpPr>
          <p:spPr bwMode="auto">
            <a:xfrm flipV="1">
              <a:off x="11047413" y="3704996"/>
              <a:ext cx="0" cy="10542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5" name="Line 522"/>
            <p:cNvSpPr>
              <a:spLocks noChangeShapeType="1"/>
            </p:cNvSpPr>
            <p:nvPr/>
          </p:nvSpPr>
          <p:spPr bwMode="auto">
            <a:xfrm>
              <a:off x="8624888" y="3689401"/>
              <a:ext cx="1317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6" name="Line 523"/>
            <p:cNvSpPr>
              <a:spLocks noChangeShapeType="1"/>
            </p:cNvSpPr>
            <p:nvPr/>
          </p:nvSpPr>
          <p:spPr bwMode="auto">
            <a:xfrm flipV="1">
              <a:off x="8624888" y="3689401"/>
              <a:ext cx="0" cy="6051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7" name="Line 524"/>
            <p:cNvSpPr>
              <a:spLocks noChangeShapeType="1"/>
            </p:cNvSpPr>
            <p:nvPr/>
          </p:nvSpPr>
          <p:spPr bwMode="auto">
            <a:xfrm flipH="1">
              <a:off x="8756650" y="3689401"/>
              <a:ext cx="1301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8" name="Line 525"/>
            <p:cNvSpPr>
              <a:spLocks noChangeShapeType="1"/>
            </p:cNvSpPr>
            <p:nvPr/>
          </p:nvSpPr>
          <p:spPr bwMode="auto">
            <a:xfrm flipV="1">
              <a:off x="8886825" y="3689401"/>
              <a:ext cx="0" cy="11478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9" name="Line 526"/>
            <p:cNvSpPr>
              <a:spLocks noChangeShapeType="1"/>
            </p:cNvSpPr>
            <p:nvPr/>
          </p:nvSpPr>
          <p:spPr bwMode="auto">
            <a:xfrm>
              <a:off x="5403850" y="3674429"/>
              <a:ext cx="169863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0" name="Line 527"/>
            <p:cNvSpPr>
              <a:spLocks noChangeShapeType="1"/>
            </p:cNvSpPr>
            <p:nvPr/>
          </p:nvSpPr>
          <p:spPr bwMode="auto">
            <a:xfrm flipV="1">
              <a:off x="5403850" y="3674429"/>
              <a:ext cx="0" cy="126633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1" name="Line 528"/>
            <p:cNvSpPr>
              <a:spLocks noChangeShapeType="1"/>
            </p:cNvSpPr>
            <p:nvPr/>
          </p:nvSpPr>
          <p:spPr bwMode="auto">
            <a:xfrm flipH="1">
              <a:off x="5573713" y="3674429"/>
              <a:ext cx="160338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2" name="Line 529"/>
            <p:cNvSpPr>
              <a:spLocks noChangeShapeType="1"/>
            </p:cNvSpPr>
            <p:nvPr/>
          </p:nvSpPr>
          <p:spPr bwMode="auto">
            <a:xfrm flipV="1">
              <a:off x="5734050" y="3674429"/>
              <a:ext cx="0" cy="66748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3" name="Line 530"/>
            <p:cNvSpPr>
              <a:spLocks noChangeShapeType="1"/>
            </p:cNvSpPr>
            <p:nvPr/>
          </p:nvSpPr>
          <p:spPr bwMode="auto">
            <a:xfrm>
              <a:off x="10947400" y="3674429"/>
              <a:ext cx="1143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4" name="Line 531"/>
            <p:cNvSpPr>
              <a:spLocks noChangeShapeType="1"/>
            </p:cNvSpPr>
            <p:nvPr/>
          </p:nvSpPr>
          <p:spPr bwMode="auto">
            <a:xfrm flipV="1">
              <a:off x="10947400" y="3674429"/>
              <a:ext cx="0" cy="30567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5" name="Line 532"/>
            <p:cNvSpPr>
              <a:spLocks noChangeShapeType="1"/>
            </p:cNvSpPr>
            <p:nvPr/>
          </p:nvSpPr>
          <p:spPr bwMode="auto">
            <a:xfrm flipH="1">
              <a:off x="11061700" y="3674429"/>
              <a:ext cx="1238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6" name="Line 533"/>
            <p:cNvSpPr>
              <a:spLocks noChangeShapeType="1"/>
            </p:cNvSpPr>
            <p:nvPr/>
          </p:nvSpPr>
          <p:spPr bwMode="auto">
            <a:xfrm flipV="1">
              <a:off x="11185525" y="3674429"/>
              <a:ext cx="0" cy="1989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7" name="Line 534"/>
            <p:cNvSpPr>
              <a:spLocks noChangeShapeType="1"/>
            </p:cNvSpPr>
            <p:nvPr/>
          </p:nvSpPr>
          <p:spPr bwMode="auto">
            <a:xfrm>
              <a:off x="8356600" y="3668815"/>
              <a:ext cx="2000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8" name="Line 535"/>
            <p:cNvSpPr>
              <a:spLocks noChangeShapeType="1"/>
            </p:cNvSpPr>
            <p:nvPr/>
          </p:nvSpPr>
          <p:spPr bwMode="auto">
            <a:xfrm flipV="1">
              <a:off x="8356600" y="3668815"/>
              <a:ext cx="0" cy="20149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9" name="Line 536"/>
            <p:cNvSpPr>
              <a:spLocks noChangeShapeType="1"/>
            </p:cNvSpPr>
            <p:nvPr/>
          </p:nvSpPr>
          <p:spPr bwMode="auto">
            <a:xfrm flipH="1">
              <a:off x="8556625" y="3668815"/>
              <a:ext cx="2000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0" name="Line 537"/>
            <p:cNvSpPr>
              <a:spLocks noChangeShapeType="1"/>
            </p:cNvSpPr>
            <p:nvPr/>
          </p:nvSpPr>
          <p:spPr bwMode="auto">
            <a:xfrm flipV="1">
              <a:off x="8756650" y="3668815"/>
              <a:ext cx="0" cy="2058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1" name="Line 538"/>
            <p:cNvSpPr>
              <a:spLocks noChangeShapeType="1"/>
            </p:cNvSpPr>
            <p:nvPr/>
          </p:nvSpPr>
          <p:spPr bwMode="auto">
            <a:xfrm>
              <a:off x="2936875" y="3665696"/>
              <a:ext cx="92075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2" name="Line 539"/>
            <p:cNvSpPr>
              <a:spLocks noChangeShapeType="1"/>
            </p:cNvSpPr>
            <p:nvPr/>
          </p:nvSpPr>
          <p:spPr bwMode="auto">
            <a:xfrm flipV="1">
              <a:off x="2936875" y="3665696"/>
              <a:ext cx="0" cy="90452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3" name="Line 540"/>
            <p:cNvSpPr>
              <a:spLocks noChangeShapeType="1"/>
            </p:cNvSpPr>
            <p:nvPr/>
          </p:nvSpPr>
          <p:spPr bwMode="auto">
            <a:xfrm flipH="1">
              <a:off x="3028950" y="3665696"/>
              <a:ext cx="92075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4" name="Line 541"/>
            <p:cNvSpPr>
              <a:spLocks noChangeShapeType="1"/>
            </p:cNvSpPr>
            <p:nvPr/>
          </p:nvSpPr>
          <p:spPr bwMode="auto">
            <a:xfrm flipV="1">
              <a:off x="3121025" y="3665696"/>
              <a:ext cx="0" cy="162814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5" name="Line 542"/>
            <p:cNvSpPr>
              <a:spLocks noChangeShapeType="1"/>
            </p:cNvSpPr>
            <p:nvPr/>
          </p:nvSpPr>
          <p:spPr bwMode="auto">
            <a:xfrm>
              <a:off x="9155113" y="3662577"/>
              <a:ext cx="1317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6" name="Line 543"/>
            <p:cNvSpPr>
              <a:spLocks noChangeShapeType="1"/>
            </p:cNvSpPr>
            <p:nvPr/>
          </p:nvSpPr>
          <p:spPr bwMode="auto">
            <a:xfrm flipV="1">
              <a:off x="9155113" y="3662577"/>
              <a:ext cx="0" cy="18402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7" name="Line 544"/>
            <p:cNvSpPr>
              <a:spLocks noChangeShapeType="1"/>
            </p:cNvSpPr>
            <p:nvPr/>
          </p:nvSpPr>
          <p:spPr bwMode="auto">
            <a:xfrm flipH="1">
              <a:off x="9286875" y="3662577"/>
              <a:ext cx="1301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8" name="Line 545"/>
            <p:cNvSpPr>
              <a:spLocks noChangeShapeType="1"/>
            </p:cNvSpPr>
            <p:nvPr/>
          </p:nvSpPr>
          <p:spPr bwMode="auto">
            <a:xfrm flipV="1">
              <a:off x="9417050" y="3662577"/>
              <a:ext cx="0" cy="19587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9" name="Line 546"/>
            <p:cNvSpPr>
              <a:spLocks noChangeShapeType="1"/>
            </p:cNvSpPr>
            <p:nvPr/>
          </p:nvSpPr>
          <p:spPr bwMode="auto">
            <a:xfrm>
              <a:off x="10239375" y="3656339"/>
              <a:ext cx="1778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0" name="Line 547"/>
            <p:cNvSpPr>
              <a:spLocks noChangeShapeType="1"/>
            </p:cNvSpPr>
            <p:nvPr/>
          </p:nvSpPr>
          <p:spPr bwMode="auto">
            <a:xfrm flipV="1">
              <a:off x="10239375" y="3656339"/>
              <a:ext cx="0" cy="9357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" name="Line 548"/>
            <p:cNvSpPr>
              <a:spLocks noChangeShapeType="1"/>
            </p:cNvSpPr>
            <p:nvPr/>
          </p:nvSpPr>
          <p:spPr bwMode="auto">
            <a:xfrm flipH="1">
              <a:off x="10417175" y="3656339"/>
              <a:ext cx="1841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2" name="Line 549"/>
            <p:cNvSpPr>
              <a:spLocks noChangeShapeType="1"/>
            </p:cNvSpPr>
            <p:nvPr/>
          </p:nvSpPr>
          <p:spPr bwMode="auto">
            <a:xfrm flipV="1">
              <a:off x="10601325" y="3656339"/>
              <a:ext cx="0" cy="22020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3" name="Line 550"/>
            <p:cNvSpPr>
              <a:spLocks noChangeShapeType="1"/>
            </p:cNvSpPr>
            <p:nvPr/>
          </p:nvSpPr>
          <p:spPr bwMode="auto">
            <a:xfrm>
              <a:off x="8556625" y="3635753"/>
              <a:ext cx="3603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4" name="Line 551"/>
            <p:cNvSpPr>
              <a:spLocks noChangeShapeType="1"/>
            </p:cNvSpPr>
            <p:nvPr/>
          </p:nvSpPr>
          <p:spPr bwMode="auto">
            <a:xfrm flipV="1">
              <a:off x="8556625" y="3635753"/>
              <a:ext cx="0" cy="33062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5" name="Line 552"/>
            <p:cNvSpPr>
              <a:spLocks noChangeShapeType="1"/>
            </p:cNvSpPr>
            <p:nvPr/>
          </p:nvSpPr>
          <p:spPr bwMode="auto">
            <a:xfrm flipH="1">
              <a:off x="8916988" y="3635753"/>
              <a:ext cx="3698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6" name="Line 553"/>
            <p:cNvSpPr>
              <a:spLocks noChangeShapeType="1"/>
            </p:cNvSpPr>
            <p:nvPr/>
          </p:nvSpPr>
          <p:spPr bwMode="auto">
            <a:xfrm flipV="1">
              <a:off x="9286875" y="3635753"/>
              <a:ext cx="0" cy="2682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7" name="Line 554"/>
            <p:cNvSpPr>
              <a:spLocks noChangeShapeType="1"/>
            </p:cNvSpPr>
            <p:nvPr/>
          </p:nvSpPr>
          <p:spPr bwMode="auto">
            <a:xfrm>
              <a:off x="6734175" y="3626396"/>
              <a:ext cx="176213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8" name="Line 555"/>
            <p:cNvSpPr>
              <a:spLocks noChangeShapeType="1"/>
            </p:cNvSpPr>
            <p:nvPr/>
          </p:nvSpPr>
          <p:spPr bwMode="auto">
            <a:xfrm flipV="1">
              <a:off x="6734175" y="3626396"/>
              <a:ext cx="0" cy="198995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9" name="Line 556"/>
            <p:cNvSpPr>
              <a:spLocks noChangeShapeType="1"/>
            </p:cNvSpPr>
            <p:nvPr/>
          </p:nvSpPr>
          <p:spPr bwMode="auto">
            <a:xfrm flipH="1">
              <a:off x="6910388" y="3626396"/>
              <a:ext cx="17780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0" name="Line 557"/>
            <p:cNvSpPr>
              <a:spLocks noChangeShapeType="1"/>
            </p:cNvSpPr>
            <p:nvPr/>
          </p:nvSpPr>
          <p:spPr bwMode="auto">
            <a:xfrm flipV="1">
              <a:off x="7088188" y="3626396"/>
              <a:ext cx="0" cy="138485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1" name="Line 558"/>
            <p:cNvSpPr>
              <a:spLocks noChangeShapeType="1"/>
            </p:cNvSpPr>
            <p:nvPr/>
          </p:nvSpPr>
          <p:spPr bwMode="auto">
            <a:xfrm>
              <a:off x="8916988" y="3611425"/>
              <a:ext cx="4381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2" name="Line 559"/>
            <p:cNvSpPr>
              <a:spLocks noChangeShapeType="1"/>
            </p:cNvSpPr>
            <p:nvPr/>
          </p:nvSpPr>
          <p:spPr bwMode="auto">
            <a:xfrm flipV="1">
              <a:off x="8916988" y="3611425"/>
              <a:ext cx="0" cy="24329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3" name="Line 560"/>
            <p:cNvSpPr>
              <a:spLocks noChangeShapeType="1"/>
            </p:cNvSpPr>
            <p:nvPr/>
          </p:nvSpPr>
          <p:spPr bwMode="auto">
            <a:xfrm flipH="1">
              <a:off x="9355138" y="3611425"/>
              <a:ext cx="4381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4" name="Line 561"/>
            <p:cNvSpPr>
              <a:spLocks noChangeShapeType="1"/>
            </p:cNvSpPr>
            <p:nvPr/>
          </p:nvSpPr>
          <p:spPr bwMode="auto">
            <a:xfrm flipV="1">
              <a:off x="9793288" y="3611425"/>
              <a:ext cx="0" cy="15033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5" name="Line 562"/>
            <p:cNvSpPr>
              <a:spLocks noChangeShapeType="1"/>
            </p:cNvSpPr>
            <p:nvPr/>
          </p:nvSpPr>
          <p:spPr bwMode="auto">
            <a:xfrm>
              <a:off x="3028950" y="3605186"/>
              <a:ext cx="138113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6" name="Line 563"/>
            <p:cNvSpPr>
              <a:spLocks noChangeShapeType="1"/>
            </p:cNvSpPr>
            <p:nvPr/>
          </p:nvSpPr>
          <p:spPr bwMode="auto">
            <a:xfrm flipV="1">
              <a:off x="3028950" y="3605186"/>
              <a:ext cx="0" cy="6051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7" name="Line 564"/>
            <p:cNvSpPr>
              <a:spLocks noChangeShapeType="1"/>
            </p:cNvSpPr>
            <p:nvPr/>
          </p:nvSpPr>
          <p:spPr bwMode="auto">
            <a:xfrm flipH="1">
              <a:off x="3167063" y="3605186"/>
              <a:ext cx="138113" cy="0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8" name="Line 565"/>
            <p:cNvSpPr>
              <a:spLocks noChangeShapeType="1"/>
            </p:cNvSpPr>
            <p:nvPr/>
          </p:nvSpPr>
          <p:spPr bwMode="auto">
            <a:xfrm flipV="1">
              <a:off x="3305175" y="3605186"/>
              <a:ext cx="0" cy="235176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9" name="Line 566"/>
            <p:cNvSpPr>
              <a:spLocks noChangeShapeType="1"/>
            </p:cNvSpPr>
            <p:nvPr/>
          </p:nvSpPr>
          <p:spPr bwMode="auto">
            <a:xfrm>
              <a:off x="1384300" y="3605186"/>
              <a:ext cx="3683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0" name="Line 567"/>
            <p:cNvSpPr>
              <a:spLocks noChangeShapeType="1"/>
            </p:cNvSpPr>
            <p:nvPr/>
          </p:nvSpPr>
          <p:spPr bwMode="auto">
            <a:xfrm flipV="1">
              <a:off x="1384300" y="3605186"/>
              <a:ext cx="0" cy="141605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1" name="Line 568"/>
            <p:cNvSpPr>
              <a:spLocks noChangeShapeType="1"/>
            </p:cNvSpPr>
            <p:nvPr/>
          </p:nvSpPr>
          <p:spPr bwMode="auto">
            <a:xfrm flipH="1">
              <a:off x="1752600" y="3605186"/>
              <a:ext cx="369888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2" name="Line 569"/>
            <p:cNvSpPr>
              <a:spLocks noChangeShapeType="1"/>
            </p:cNvSpPr>
            <p:nvPr/>
          </p:nvSpPr>
          <p:spPr bwMode="auto">
            <a:xfrm flipV="1">
              <a:off x="2122488" y="3605186"/>
              <a:ext cx="0" cy="180904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3" name="Line 570"/>
            <p:cNvSpPr>
              <a:spLocks noChangeShapeType="1"/>
            </p:cNvSpPr>
            <p:nvPr/>
          </p:nvSpPr>
          <p:spPr bwMode="auto">
            <a:xfrm>
              <a:off x="4305300" y="3602068"/>
              <a:ext cx="29210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4" name="Line 571"/>
            <p:cNvSpPr>
              <a:spLocks noChangeShapeType="1"/>
            </p:cNvSpPr>
            <p:nvPr/>
          </p:nvSpPr>
          <p:spPr bwMode="auto">
            <a:xfrm flipV="1">
              <a:off x="4305300" y="3602068"/>
              <a:ext cx="0" cy="169052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5" name="Line 572"/>
            <p:cNvSpPr>
              <a:spLocks noChangeShapeType="1"/>
            </p:cNvSpPr>
            <p:nvPr/>
          </p:nvSpPr>
          <p:spPr bwMode="auto">
            <a:xfrm flipH="1">
              <a:off x="4597400" y="3602068"/>
              <a:ext cx="28416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6" name="Line 573"/>
            <p:cNvSpPr>
              <a:spLocks noChangeShapeType="1"/>
            </p:cNvSpPr>
            <p:nvPr/>
          </p:nvSpPr>
          <p:spPr bwMode="auto">
            <a:xfrm flipV="1">
              <a:off x="4881563" y="3602068"/>
              <a:ext cx="0" cy="172171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7" name="Line 574"/>
            <p:cNvSpPr>
              <a:spLocks noChangeShapeType="1"/>
            </p:cNvSpPr>
            <p:nvPr/>
          </p:nvSpPr>
          <p:spPr bwMode="auto">
            <a:xfrm>
              <a:off x="11061700" y="3596453"/>
              <a:ext cx="2317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8" name="Line 575"/>
            <p:cNvSpPr>
              <a:spLocks noChangeShapeType="1"/>
            </p:cNvSpPr>
            <p:nvPr/>
          </p:nvSpPr>
          <p:spPr bwMode="auto">
            <a:xfrm flipV="1">
              <a:off x="11061700" y="3596453"/>
              <a:ext cx="0" cy="7797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9" name="Line 576"/>
            <p:cNvSpPr>
              <a:spLocks noChangeShapeType="1"/>
            </p:cNvSpPr>
            <p:nvPr/>
          </p:nvSpPr>
          <p:spPr bwMode="auto">
            <a:xfrm flipH="1">
              <a:off x="11293475" y="3596453"/>
              <a:ext cx="2301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0" name="Line 577"/>
            <p:cNvSpPr>
              <a:spLocks noChangeShapeType="1"/>
            </p:cNvSpPr>
            <p:nvPr/>
          </p:nvSpPr>
          <p:spPr bwMode="auto">
            <a:xfrm flipV="1">
              <a:off x="11523663" y="3596453"/>
              <a:ext cx="0" cy="210847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1" name="Line 578"/>
            <p:cNvSpPr>
              <a:spLocks noChangeShapeType="1"/>
            </p:cNvSpPr>
            <p:nvPr/>
          </p:nvSpPr>
          <p:spPr bwMode="auto">
            <a:xfrm>
              <a:off x="7634288" y="3590215"/>
              <a:ext cx="23812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2" name="Line 579"/>
            <p:cNvSpPr>
              <a:spLocks noChangeShapeType="1"/>
            </p:cNvSpPr>
            <p:nvPr/>
          </p:nvSpPr>
          <p:spPr bwMode="auto">
            <a:xfrm flipV="1">
              <a:off x="7634288" y="3590215"/>
              <a:ext cx="0" cy="132871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3" name="Line 580"/>
            <p:cNvSpPr>
              <a:spLocks noChangeShapeType="1"/>
            </p:cNvSpPr>
            <p:nvPr/>
          </p:nvSpPr>
          <p:spPr bwMode="auto">
            <a:xfrm flipH="1">
              <a:off x="7872413" y="3590215"/>
              <a:ext cx="230188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4" name="Line 581"/>
            <p:cNvSpPr>
              <a:spLocks noChangeShapeType="1"/>
            </p:cNvSpPr>
            <p:nvPr/>
          </p:nvSpPr>
          <p:spPr bwMode="auto">
            <a:xfrm flipV="1">
              <a:off x="8102600" y="3590215"/>
              <a:ext cx="0" cy="205233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5" name="Line 582"/>
            <p:cNvSpPr>
              <a:spLocks noChangeShapeType="1"/>
            </p:cNvSpPr>
            <p:nvPr/>
          </p:nvSpPr>
          <p:spPr bwMode="auto">
            <a:xfrm>
              <a:off x="3167063" y="3563392"/>
              <a:ext cx="169863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6" name="Line 583"/>
            <p:cNvSpPr>
              <a:spLocks noChangeShapeType="1"/>
            </p:cNvSpPr>
            <p:nvPr/>
          </p:nvSpPr>
          <p:spPr bwMode="auto">
            <a:xfrm flipV="1">
              <a:off x="3167063" y="3563392"/>
              <a:ext cx="0" cy="4179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7" name="Line 584"/>
            <p:cNvSpPr>
              <a:spLocks noChangeShapeType="1"/>
            </p:cNvSpPr>
            <p:nvPr/>
          </p:nvSpPr>
          <p:spPr bwMode="auto">
            <a:xfrm flipH="1">
              <a:off x="3336925" y="3563392"/>
              <a:ext cx="168275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8" name="Line 585"/>
            <p:cNvSpPr>
              <a:spLocks noChangeShapeType="1"/>
            </p:cNvSpPr>
            <p:nvPr/>
          </p:nvSpPr>
          <p:spPr bwMode="auto">
            <a:xfrm flipV="1">
              <a:off x="3505200" y="3563392"/>
              <a:ext cx="0" cy="22270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9" name="Line 586"/>
            <p:cNvSpPr>
              <a:spLocks noChangeShapeType="1"/>
            </p:cNvSpPr>
            <p:nvPr/>
          </p:nvSpPr>
          <p:spPr bwMode="auto">
            <a:xfrm>
              <a:off x="9355138" y="3469820"/>
              <a:ext cx="5302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0" name="Line 587"/>
            <p:cNvSpPr>
              <a:spLocks noChangeShapeType="1"/>
            </p:cNvSpPr>
            <p:nvPr/>
          </p:nvSpPr>
          <p:spPr bwMode="auto">
            <a:xfrm flipV="1">
              <a:off x="9355138" y="3469820"/>
              <a:ext cx="0" cy="14160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1" name="Line 588"/>
            <p:cNvSpPr>
              <a:spLocks noChangeShapeType="1"/>
            </p:cNvSpPr>
            <p:nvPr/>
          </p:nvSpPr>
          <p:spPr bwMode="auto">
            <a:xfrm flipH="1">
              <a:off x="9885363" y="3469820"/>
              <a:ext cx="53181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2" name="Line 589"/>
            <p:cNvSpPr>
              <a:spLocks noChangeShapeType="1"/>
            </p:cNvSpPr>
            <p:nvPr/>
          </p:nvSpPr>
          <p:spPr bwMode="auto">
            <a:xfrm flipV="1">
              <a:off x="10417175" y="3469820"/>
              <a:ext cx="0" cy="186519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3" name="Line 590"/>
            <p:cNvSpPr>
              <a:spLocks noChangeShapeType="1"/>
            </p:cNvSpPr>
            <p:nvPr/>
          </p:nvSpPr>
          <p:spPr bwMode="auto">
            <a:xfrm>
              <a:off x="9885363" y="3442373"/>
              <a:ext cx="7080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4" name="Line 591"/>
            <p:cNvSpPr>
              <a:spLocks noChangeShapeType="1"/>
            </p:cNvSpPr>
            <p:nvPr/>
          </p:nvSpPr>
          <p:spPr bwMode="auto">
            <a:xfrm flipV="1">
              <a:off x="9885363" y="3442373"/>
              <a:ext cx="0" cy="2744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5" name="Line 592"/>
            <p:cNvSpPr>
              <a:spLocks noChangeShapeType="1"/>
            </p:cNvSpPr>
            <p:nvPr/>
          </p:nvSpPr>
          <p:spPr bwMode="auto">
            <a:xfrm flipH="1">
              <a:off x="10593388" y="3442373"/>
              <a:ext cx="7000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6" name="Line 593"/>
            <p:cNvSpPr>
              <a:spLocks noChangeShapeType="1"/>
            </p:cNvSpPr>
            <p:nvPr/>
          </p:nvSpPr>
          <p:spPr bwMode="auto">
            <a:xfrm flipV="1">
              <a:off x="11293475" y="3442373"/>
              <a:ext cx="0" cy="15408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7" name="Line 594"/>
            <p:cNvSpPr>
              <a:spLocks noChangeShapeType="1"/>
            </p:cNvSpPr>
            <p:nvPr/>
          </p:nvSpPr>
          <p:spPr bwMode="auto">
            <a:xfrm>
              <a:off x="3336925" y="3391221"/>
              <a:ext cx="3063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8" name="Line 595"/>
            <p:cNvSpPr>
              <a:spLocks noChangeShapeType="1"/>
            </p:cNvSpPr>
            <p:nvPr/>
          </p:nvSpPr>
          <p:spPr bwMode="auto">
            <a:xfrm flipV="1">
              <a:off x="3336925" y="3391221"/>
              <a:ext cx="0" cy="17217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9" name="Line 596"/>
            <p:cNvSpPr>
              <a:spLocks noChangeShapeType="1"/>
            </p:cNvSpPr>
            <p:nvPr/>
          </p:nvSpPr>
          <p:spPr bwMode="auto">
            <a:xfrm flipH="1">
              <a:off x="3643313" y="3391221"/>
              <a:ext cx="315913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0" name="Line 597"/>
            <p:cNvSpPr>
              <a:spLocks noChangeShapeType="1"/>
            </p:cNvSpPr>
            <p:nvPr/>
          </p:nvSpPr>
          <p:spPr bwMode="auto">
            <a:xfrm flipV="1">
              <a:off x="3959225" y="3391221"/>
              <a:ext cx="0" cy="35869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1" name="Line 598"/>
            <p:cNvSpPr>
              <a:spLocks noChangeShapeType="1"/>
            </p:cNvSpPr>
            <p:nvPr/>
          </p:nvSpPr>
          <p:spPr bwMode="auto">
            <a:xfrm>
              <a:off x="2620963" y="3333830"/>
              <a:ext cx="51593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2" name="Line 599"/>
            <p:cNvSpPr>
              <a:spLocks noChangeShapeType="1"/>
            </p:cNvSpPr>
            <p:nvPr/>
          </p:nvSpPr>
          <p:spPr bwMode="auto">
            <a:xfrm flipV="1">
              <a:off x="2620963" y="3333830"/>
              <a:ext cx="0" cy="497799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3" name="Line 600"/>
            <p:cNvSpPr>
              <a:spLocks noChangeShapeType="1"/>
            </p:cNvSpPr>
            <p:nvPr/>
          </p:nvSpPr>
          <p:spPr bwMode="auto">
            <a:xfrm flipH="1">
              <a:off x="3136900" y="3333830"/>
              <a:ext cx="506413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4" name="Line 601"/>
            <p:cNvSpPr>
              <a:spLocks noChangeShapeType="1"/>
            </p:cNvSpPr>
            <p:nvPr/>
          </p:nvSpPr>
          <p:spPr bwMode="auto">
            <a:xfrm flipV="1">
              <a:off x="3643313" y="3333830"/>
              <a:ext cx="0" cy="5739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5" name="Line 602"/>
            <p:cNvSpPr>
              <a:spLocks noChangeShapeType="1"/>
            </p:cNvSpPr>
            <p:nvPr/>
          </p:nvSpPr>
          <p:spPr bwMode="auto">
            <a:xfrm>
              <a:off x="3136900" y="3264587"/>
              <a:ext cx="73025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6" name="Line 603"/>
            <p:cNvSpPr>
              <a:spLocks noChangeShapeType="1"/>
            </p:cNvSpPr>
            <p:nvPr/>
          </p:nvSpPr>
          <p:spPr bwMode="auto">
            <a:xfrm flipV="1">
              <a:off x="3136900" y="3264587"/>
              <a:ext cx="0" cy="6924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7" name="Line 604"/>
            <p:cNvSpPr>
              <a:spLocks noChangeShapeType="1"/>
            </p:cNvSpPr>
            <p:nvPr/>
          </p:nvSpPr>
          <p:spPr bwMode="auto">
            <a:xfrm flipH="1">
              <a:off x="3867150" y="3264587"/>
              <a:ext cx="73025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8" name="Line 605"/>
            <p:cNvSpPr>
              <a:spLocks noChangeShapeType="1"/>
            </p:cNvSpPr>
            <p:nvPr/>
          </p:nvSpPr>
          <p:spPr bwMode="auto">
            <a:xfrm flipV="1">
              <a:off x="4597400" y="3264587"/>
              <a:ext cx="0" cy="33748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9" name="Line 606"/>
            <p:cNvSpPr>
              <a:spLocks noChangeShapeType="1"/>
            </p:cNvSpPr>
            <p:nvPr/>
          </p:nvSpPr>
          <p:spPr bwMode="auto">
            <a:xfrm>
              <a:off x="5573713" y="3240883"/>
              <a:ext cx="346075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Line 608"/>
            <p:cNvSpPr>
              <a:spLocks noChangeShapeType="1"/>
            </p:cNvSpPr>
            <p:nvPr/>
          </p:nvSpPr>
          <p:spPr bwMode="auto">
            <a:xfrm flipV="1">
              <a:off x="5573713" y="3240883"/>
              <a:ext cx="0" cy="433547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Line 609"/>
            <p:cNvSpPr>
              <a:spLocks noChangeShapeType="1"/>
            </p:cNvSpPr>
            <p:nvPr/>
          </p:nvSpPr>
          <p:spPr bwMode="auto">
            <a:xfrm flipH="1">
              <a:off x="5919788" y="3240883"/>
              <a:ext cx="352425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Line 610"/>
            <p:cNvSpPr>
              <a:spLocks noChangeShapeType="1"/>
            </p:cNvSpPr>
            <p:nvPr/>
          </p:nvSpPr>
          <p:spPr bwMode="auto">
            <a:xfrm flipV="1">
              <a:off x="6272213" y="3240883"/>
              <a:ext cx="0" cy="530237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Line 611"/>
            <p:cNvSpPr>
              <a:spLocks noChangeShapeType="1"/>
            </p:cNvSpPr>
            <p:nvPr/>
          </p:nvSpPr>
          <p:spPr bwMode="auto">
            <a:xfrm>
              <a:off x="3867151" y="3225288"/>
              <a:ext cx="102235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Line 612"/>
            <p:cNvSpPr>
              <a:spLocks noChangeShapeType="1"/>
            </p:cNvSpPr>
            <p:nvPr/>
          </p:nvSpPr>
          <p:spPr bwMode="auto">
            <a:xfrm flipV="1">
              <a:off x="3867151" y="3225288"/>
              <a:ext cx="0" cy="3930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Line 613"/>
            <p:cNvSpPr>
              <a:spLocks noChangeShapeType="1"/>
            </p:cNvSpPr>
            <p:nvPr/>
          </p:nvSpPr>
          <p:spPr bwMode="auto">
            <a:xfrm flipH="1">
              <a:off x="4889501" y="3225288"/>
              <a:ext cx="1030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Line 614"/>
            <p:cNvSpPr>
              <a:spLocks noChangeShapeType="1"/>
            </p:cNvSpPr>
            <p:nvPr/>
          </p:nvSpPr>
          <p:spPr bwMode="auto">
            <a:xfrm flipV="1">
              <a:off x="5919788" y="3225288"/>
              <a:ext cx="0" cy="1559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Line 615"/>
            <p:cNvSpPr>
              <a:spLocks noChangeShapeType="1"/>
            </p:cNvSpPr>
            <p:nvPr/>
          </p:nvSpPr>
          <p:spPr bwMode="auto">
            <a:xfrm>
              <a:off x="4889501" y="3153550"/>
              <a:ext cx="1014413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Line 616"/>
            <p:cNvSpPr>
              <a:spLocks noChangeShapeType="1"/>
            </p:cNvSpPr>
            <p:nvPr/>
          </p:nvSpPr>
          <p:spPr bwMode="auto">
            <a:xfrm flipV="1">
              <a:off x="4889501" y="3153550"/>
              <a:ext cx="0" cy="7173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Line 617"/>
            <p:cNvSpPr>
              <a:spLocks noChangeShapeType="1"/>
            </p:cNvSpPr>
            <p:nvPr/>
          </p:nvSpPr>
          <p:spPr bwMode="auto">
            <a:xfrm flipH="1">
              <a:off x="5903913" y="3153550"/>
              <a:ext cx="1006475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Line 618"/>
            <p:cNvSpPr>
              <a:spLocks noChangeShapeType="1"/>
            </p:cNvSpPr>
            <p:nvPr/>
          </p:nvSpPr>
          <p:spPr bwMode="auto">
            <a:xfrm flipV="1">
              <a:off x="6910388" y="3153550"/>
              <a:ext cx="0" cy="472846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Line 619"/>
            <p:cNvSpPr>
              <a:spLocks noChangeShapeType="1"/>
            </p:cNvSpPr>
            <p:nvPr/>
          </p:nvSpPr>
          <p:spPr bwMode="auto">
            <a:xfrm>
              <a:off x="5903913" y="3047502"/>
              <a:ext cx="98425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Line 620"/>
            <p:cNvSpPr>
              <a:spLocks noChangeShapeType="1"/>
            </p:cNvSpPr>
            <p:nvPr/>
          </p:nvSpPr>
          <p:spPr bwMode="auto">
            <a:xfrm flipV="1">
              <a:off x="5903913" y="3047502"/>
              <a:ext cx="0" cy="10604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Line 621"/>
            <p:cNvSpPr>
              <a:spLocks noChangeShapeType="1"/>
            </p:cNvSpPr>
            <p:nvPr/>
          </p:nvSpPr>
          <p:spPr bwMode="auto">
            <a:xfrm flipH="1">
              <a:off x="6888163" y="3047502"/>
              <a:ext cx="98425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Line 622"/>
            <p:cNvSpPr>
              <a:spLocks noChangeShapeType="1"/>
            </p:cNvSpPr>
            <p:nvPr/>
          </p:nvSpPr>
          <p:spPr bwMode="auto">
            <a:xfrm flipV="1">
              <a:off x="7872413" y="3047502"/>
              <a:ext cx="0" cy="542713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Line 623"/>
            <p:cNvSpPr>
              <a:spLocks noChangeShapeType="1"/>
            </p:cNvSpPr>
            <p:nvPr/>
          </p:nvSpPr>
          <p:spPr bwMode="auto">
            <a:xfrm>
              <a:off x="1752601" y="3032531"/>
              <a:ext cx="25669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Line 624"/>
            <p:cNvSpPr>
              <a:spLocks noChangeShapeType="1"/>
            </p:cNvSpPr>
            <p:nvPr/>
          </p:nvSpPr>
          <p:spPr bwMode="auto">
            <a:xfrm flipV="1">
              <a:off x="1752601" y="3032531"/>
              <a:ext cx="0" cy="572655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Line 625"/>
            <p:cNvSpPr>
              <a:spLocks noChangeShapeType="1"/>
            </p:cNvSpPr>
            <p:nvPr/>
          </p:nvSpPr>
          <p:spPr bwMode="auto">
            <a:xfrm flipH="1">
              <a:off x="4319588" y="3032531"/>
              <a:ext cx="2568575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Line 626"/>
            <p:cNvSpPr>
              <a:spLocks noChangeShapeType="1"/>
            </p:cNvSpPr>
            <p:nvPr/>
          </p:nvSpPr>
          <p:spPr bwMode="auto">
            <a:xfrm flipV="1">
              <a:off x="6888163" y="3032531"/>
              <a:ext cx="0" cy="1497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Line 627"/>
            <p:cNvSpPr>
              <a:spLocks noChangeShapeType="1"/>
            </p:cNvSpPr>
            <p:nvPr/>
          </p:nvSpPr>
          <p:spPr bwMode="auto">
            <a:xfrm>
              <a:off x="4319588" y="2617075"/>
              <a:ext cx="31369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Line 628"/>
            <p:cNvSpPr>
              <a:spLocks noChangeShapeType="1"/>
            </p:cNvSpPr>
            <p:nvPr/>
          </p:nvSpPr>
          <p:spPr bwMode="auto">
            <a:xfrm flipV="1">
              <a:off x="4319588" y="2617075"/>
              <a:ext cx="0" cy="41545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Line 629"/>
            <p:cNvSpPr>
              <a:spLocks noChangeShapeType="1"/>
            </p:cNvSpPr>
            <p:nvPr/>
          </p:nvSpPr>
          <p:spPr bwMode="auto">
            <a:xfrm flipH="1">
              <a:off x="7456488" y="2617075"/>
              <a:ext cx="31369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Line 630"/>
            <p:cNvSpPr>
              <a:spLocks noChangeShapeType="1"/>
            </p:cNvSpPr>
            <p:nvPr/>
          </p:nvSpPr>
          <p:spPr bwMode="auto">
            <a:xfrm flipV="1">
              <a:off x="10593388" y="2617075"/>
              <a:ext cx="0" cy="82529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286" name="Groupe 1285"/>
          <p:cNvGrpSpPr/>
          <p:nvPr/>
        </p:nvGrpSpPr>
        <p:grpSpPr>
          <a:xfrm>
            <a:off x="1106712" y="4180598"/>
            <a:ext cx="10570626" cy="660438"/>
            <a:chOff x="1126205" y="4842732"/>
            <a:chExt cx="10570623" cy="660438"/>
          </a:xfrm>
        </p:grpSpPr>
        <p:sp>
          <p:nvSpPr>
            <p:cNvPr id="316" name="Rectangle 784"/>
            <p:cNvSpPr>
              <a:spLocks noChangeArrowheads="1"/>
            </p:cNvSpPr>
            <p:nvPr/>
          </p:nvSpPr>
          <p:spPr bwMode="auto">
            <a:xfrm rot="16200000">
              <a:off x="960775" y="5008162"/>
              <a:ext cx="42319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FUS::CREM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7" name="Rectangle 785"/>
            <p:cNvSpPr>
              <a:spLocks noChangeArrowheads="1"/>
            </p:cNvSpPr>
            <p:nvPr/>
          </p:nvSpPr>
          <p:spPr bwMode="auto">
            <a:xfrm rot="16200000">
              <a:off x="954369" y="5083504"/>
              <a:ext cx="57387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8" name="Rectangle 786"/>
            <p:cNvSpPr>
              <a:spLocks noChangeArrowheads="1"/>
            </p:cNvSpPr>
            <p:nvPr/>
          </p:nvSpPr>
          <p:spPr bwMode="auto">
            <a:xfrm rot="16200000">
              <a:off x="1023305" y="5083504"/>
              <a:ext cx="57387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9" name="Rectangle 787"/>
            <p:cNvSpPr>
              <a:spLocks noChangeArrowheads="1"/>
            </p:cNvSpPr>
            <p:nvPr/>
          </p:nvSpPr>
          <p:spPr bwMode="auto">
            <a:xfrm rot="16200000">
              <a:off x="1092241" y="5083504"/>
              <a:ext cx="57387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0" name="Rectangle 788"/>
            <p:cNvSpPr>
              <a:spLocks noChangeArrowheads="1"/>
            </p:cNvSpPr>
            <p:nvPr/>
          </p:nvSpPr>
          <p:spPr bwMode="auto">
            <a:xfrm rot="16200000">
              <a:off x="1161177" y="5083504"/>
              <a:ext cx="57387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" name="Rectangle 789"/>
            <p:cNvSpPr>
              <a:spLocks noChangeArrowheads="1"/>
            </p:cNvSpPr>
            <p:nvPr/>
          </p:nvSpPr>
          <p:spPr bwMode="auto">
            <a:xfrm rot="16200000">
              <a:off x="1230113" y="5083504"/>
              <a:ext cx="57387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2" name="Rectangle 790"/>
            <p:cNvSpPr>
              <a:spLocks noChangeArrowheads="1"/>
            </p:cNvSpPr>
            <p:nvPr/>
          </p:nvSpPr>
          <p:spPr bwMode="auto">
            <a:xfrm rot="16200000">
              <a:off x="1334313" y="5048237"/>
              <a:ext cx="50334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EWSR1::ATF1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3" name="Rectangle 791"/>
            <p:cNvSpPr>
              <a:spLocks noChangeArrowheads="1"/>
            </p:cNvSpPr>
            <p:nvPr/>
          </p:nvSpPr>
          <p:spPr bwMode="auto">
            <a:xfrm rot="16200000">
              <a:off x="1403251" y="5048237"/>
              <a:ext cx="50334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EWSR1::ATF1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4" name="Rectangle 792"/>
            <p:cNvSpPr>
              <a:spLocks noChangeArrowheads="1"/>
            </p:cNvSpPr>
            <p:nvPr/>
          </p:nvSpPr>
          <p:spPr bwMode="auto">
            <a:xfrm rot="16200000">
              <a:off x="1472187" y="5048237"/>
              <a:ext cx="50334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EWSR1::ATF1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5" name="Rectangle 793"/>
            <p:cNvSpPr>
              <a:spLocks noChangeArrowheads="1"/>
            </p:cNvSpPr>
            <p:nvPr/>
          </p:nvSpPr>
          <p:spPr bwMode="auto">
            <a:xfrm rot="16200000">
              <a:off x="1505856" y="5083504"/>
              <a:ext cx="57387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6" name="Rectangle 794"/>
            <p:cNvSpPr>
              <a:spLocks noChangeArrowheads="1"/>
            </p:cNvSpPr>
            <p:nvPr/>
          </p:nvSpPr>
          <p:spPr bwMode="auto">
            <a:xfrm rot="16200000">
              <a:off x="1574792" y="5083504"/>
              <a:ext cx="57387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7" name="Rectangle 795"/>
            <p:cNvSpPr>
              <a:spLocks noChangeArrowheads="1"/>
            </p:cNvSpPr>
            <p:nvPr/>
          </p:nvSpPr>
          <p:spPr bwMode="auto">
            <a:xfrm rot="16200000">
              <a:off x="1643728" y="5083504"/>
              <a:ext cx="57387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8" name="Rectangle 796"/>
            <p:cNvSpPr>
              <a:spLocks noChangeArrowheads="1"/>
            </p:cNvSpPr>
            <p:nvPr/>
          </p:nvSpPr>
          <p:spPr bwMode="auto">
            <a:xfrm rot="16200000">
              <a:off x="1712664" y="5083504"/>
              <a:ext cx="57387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9" name="Rectangle 797"/>
            <p:cNvSpPr>
              <a:spLocks noChangeArrowheads="1"/>
            </p:cNvSpPr>
            <p:nvPr/>
          </p:nvSpPr>
          <p:spPr bwMode="auto">
            <a:xfrm rot="16200000">
              <a:off x="1781600" y="5083504"/>
              <a:ext cx="57387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0" name="Rectangle 798"/>
            <p:cNvSpPr>
              <a:spLocks noChangeArrowheads="1"/>
            </p:cNvSpPr>
            <p:nvPr/>
          </p:nvSpPr>
          <p:spPr bwMode="auto">
            <a:xfrm rot="16200000">
              <a:off x="1850536" y="5083504"/>
              <a:ext cx="57387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1" name="Rectangle 799"/>
            <p:cNvSpPr>
              <a:spLocks noChangeArrowheads="1"/>
            </p:cNvSpPr>
            <p:nvPr/>
          </p:nvSpPr>
          <p:spPr bwMode="auto">
            <a:xfrm rot="16200000">
              <a:off x="1919473" y="5083504"/>
              <a:ext cx="57387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2" name="Rectangle 800"/>
            <p:cNvSpPr>
              <a:spLocks noChangeArrowheads="1"/>
            </p:cNvSpPr>
            <p:nvPr/>
          </p:nvSpPr>
          <p:spPr bwMode="auto">
            <a:xfrm rot="16200000">
              <a:off x="2023676" y="5048237"/>
              <a:ext cx="50334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EWSR1::ATF1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3" name="Rectangle 801"/>
            <p:cNvSpPr>
              <a:spLocks noChangeArrowheads="1"/>
            </p:cNvSpPr>
            <p:nvPr/>
          </p:nvSpPr>
          <p:spPr bwMode="auto">
            <a:xfrm rot="16200000">
              <a:off x="2092612" y="5048237"/>
              <a:ext cx="50334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EWSR1::ATF1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4" name="Rectangle 802"/>
            <p:cNvSpPr>
              <a:spLocks noChangeArrowheads="1"/>
            </p:cNvSpPr>
            <p:nvPr/>
          </p:nvSpPr>
          <p:spPr bwMode="auto">
            <a:xfrm rot="16200000">
              <a:off x="2161548" y="5048237"/>
              <a:ext cx="50334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EWSR1::ATF1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5" name="Rectangle 803"/>
            <p:cNvSpPr>
              <a:spLocks noChangeArrowheads="1"/>
            </p:cNvSpPr>
            <p:nvPr/>
          </p:nvSpPr>
          <p:spPr bwMode="auto">
            <a:xfrm rot="16200000">
              <a:off x="2230484" y="5048237"/>
              <a:ext cx="50334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EWSR1::ATF1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6" name="Rectangle 804"/>
            <p:cNvSpPr>
              <a:spLocks noChangeArrowheads="1"/>
            </p:cNvSpPr>
            <p:nvPr/>
          </p:nvSpPr>
          <p:spPr bwMode="auto">
            <a:xfrm rot="16200000">
              <a:off x="2299419" y="5048237"/>
              <a:ext cx="50334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EWSR1::ATF1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7" name="Rectangle 805"/>
            <p:cNvSpPr>
              <a:spLocks noChangeArrowheads="1"/>
            </p:cNvSpPr>
            <p:nvPr/>
          </p:nvSpPr>
          <p:spPr bwMode="auto">
            <a:xfrm rot="16200000">
              <a:off x="2368355" y="5048237"/>
              <a:ext cx="50334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EWSR1::ATF1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8" name="Rectangle 806"/>
            <p:cNvSpPr>
              <a:spLocks noChangeArrowheads="1"/>
            </p:cNvSpPr>
            <p:nvPr/>
          </p:nvSpPr>
          <p:spPr bwMode="auto">
            <a:xfrm rot="16200000">
              <a:off x="2437291" y="5048237"/>
              <a:ext cx="50334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EWSR1::ATF1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9" name="Rectangle 807"/>
            <p:cNvSpPr>
              <a:spLocks noChangeArrowheads="1"/>
            </p:cNvSpPr>
            <p:nvPr/>
          </p:nvSpPr>
          <p:spPr bwMode="auto">
            <a:xfrm rot="16200000">
              <a:off x="2506227" y="5048237"/>
              <a:ext cx="50334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EWSR1::ATF1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09"/>
            <p:cNvSpPr>
              <a:spLocks noChangeArrowheads="1"/>
            </p:cNvSpPr>
            <p:nvPr/>
          </p:nvSpPr>
          <p:spPr bwMode="auto">
            <a:xfrm rot="16200000">
              <a:off x="2519057" y="5104343"/>
              <a:ext cx="61555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EWSR1::NFATC2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10"/>
            <p:cNvSpPr>
              <a:spLocks noChangeArrowheads="1"/>
            </p:cNvSpPr>
            <p:nvPr/>
          </p:nvSpPr>
          <p:spPr bwMode="auto">
            <a:xfrm rot="16200000">
              <a:off x="2587993" y="5104343"/>
              <a:ext cx="61555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EWSR1::NFATC2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11"/>
            <p:cNvSpPr>
              <a:spLocks noChangeArrowheads="1"/>
            </p:cNvSpPr>
            <p:nvPr/>
          </p:nvSpPr>
          <p:spPr bwMode="auto">
            <a:xfrm rot="16200000">
              <a:off x="2656929" y="5104343"/>
              <a:ext cx="61555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EWSR1::NFATC2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812"/>
            <p:cNvSpPr>
              <a:spLocks noChangeArrowheads="1"/>
            </p:cNvSpPr>
            <p:nvPr/>
          </p:nvSpPr>
          <p:spPr bwMode="auto">
            <a:xfrm rot="16200000">
              <a:off x="2725865" y="5104343"/>
              <a:ext cx="61555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EWSR1::NFATC2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813"/>
            <p:cNvSpPr>
              <a:spLocks noChangeArrowheads="1"/>
            </p:cNvSpPr>
            <p:nvPr/>
          </p:nvSpPr>
          <p:spPr bwMode="auto">
            <a:xfrm rot="16200000">
              <a:off x="2794801" y="5104343"/>
              <a:ext cx="61555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EWSR1::NFATC2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814"/>
            <p:cNvSpPr>
              <a:spLocks noChangeArrowheads="1"/>
            </p:cNvSpPr>
            <p:nvPr/>
          </p:nvSpPr>
          <p:spPr bwMode="auto">
            <a:xfrm rot="16200000">
              <a:off x="2923850" y="5044229"/>
              <a:ext cx="49532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FUS::NFATC2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815"/>
            <p:cNvSpPr>
              <a:spLocks noChangeArrowheads="1"/>
            </p:cNvSpPr>
            <p:nvPr/>
          </p:nvSpPr>
          <p:spPr bwMode="auto">
            <a:xfrm rot="16200000">
              <a:off x="2979161" y="5057856"/>
              <a:ext cx="52257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TAF15::NR4A3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816"/>
            <p:cNvSpPr>
              <a:spLocks noChangeArrowheads="1"/>
            </p:cNvSpPr>
            <p:nvPr/>
          </p:nvSpPr>
          <p:spPr bwMode="auto">
            <a:xfrm rot="16200000">
              <a:off x="3026456" y="5079496"/>
              <a:ext cx="5658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EWSR1::NR4A3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817"/>
            <p:cNvSpPr>
              <a:spLocks noChangeArrowheads="1"/>
            </p:cNvSpPr>
            <p:nvPr/>
          </p:nvSpPr>
          <p:spPr bwMode="auto">
            <a:xfrm rot="16200000">
              <a:off x="3095392" y="5079496"/>
              <a:ext cx="5658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EWSR1::NR4A3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818"/>
            <p:cNvSpPr>
              <a:spLocks noChangeArrowheads="1"/>
            </p:cNvSpPr>
            <p:nvPr/>
          </p:nvSpPr>
          <p:spPr bwMode="auto">
            <a:xfrm rot="16200000">
              <a:off x="3139482" y="5104344"/>
              <a:ext cx="61555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EWSR1::NFATC2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819"/>
            <p:cNvSpPr>
              <a:spLocks noChangeArrowheads="1"/>
            </p:cNvSpPr>
            <p:nvPr/>
          </p:nvSpPr>
          <p:spPr bwMode="auto">
            <a:xfrm rot="16200000">
              <a:off x="3268531" y="5044230"/>
              <a:ext cx="49532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FUS::NFATC2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820"/>
            <p:cNvSpPr>
              <a:spLocks noChangeArrowheads="1"/>
            </p:cNvSpPr>
            <p:nvPr/>
          </p:nvSpPr>
          <p:spPr bwMode="auto">
            <a:xfrm rot="16200000">
              <a:off x="3337467" y="5044230"/>
              <a:ext cx="49532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FUS::NFATC2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821"/>
            <p:cNvSpPr>
              <a:spLocks noChangeArrowheads="1"/>
            </p:cNvSpPr>
            <p:nvPr/>
          </p:nvSpPr>
          <p:spPr bwMode="auto">
            <a:xfrm rot="16200000">
              <a:off x="3406403" y="5044230"/>
              <a:ext cx="49532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FUS::NFATC2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822"/>
            <p:cNvSpPr>
              <a:spLocks noChangeArrowheads="1"/>
            </p:cNvSpPr>
            <p:nvPr/>
          </p:nvSpPr>
          <p:spPr bwMode="auto">
            <a:xfrm rot="16200000">
              <a:off x="3445683" y="5073885"/>
              <a:ext cx="55463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EWSR1::PATZ1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823"/>
            <p:cNvSpPr>
              <a:spLocks noChangeArrowheads="1"/>
            </p:cNvSpPr>
            <p:nvPr/>
          </p:nvSpPr>
          <p:spPr bwMode="auto">
            <a:xfrm rot="16200000">
              <a:off x="3514619" y="5073885"/>
              <a:ext cx="55463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EWSR1::PATZ1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824"/>
            <p:cNvSpPr>
              <a:spLocks noChangeArrowheads="1"/>
            </p:cNvSpPr>
            <p:nvPr/>
          </p:nvSpPr>
          <p:spPr bwMode="auto">
            <a:xfrm rot="16200000">
              <a:off x="3583555" y="5073885"/>
              <a:ext cx="55463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EWSR1::PATZ1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825"/>
            <p:cNvSpPr>
              <a:spLocks noChangeArrowheads="1"/>
            </p:cNvSpPr>
            <p:nvPr/>
          </p:nvSpPr>
          <p:spPr bwMode="auto">
            <a:xfrm rot="16200000">
              <a:off x="3652491" y="5073885"/>
              <a:ext cx="55463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EWSR1::PATZ1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826"/>
            <p:cNvSpPr>
              <a:spLocks noChangeArrowheads="1"/>
            </p:cNvSpPr>
            <p:nvPr/>
          </p:nvSpPr>
          <p:spPr bwMode="auto">
            <a:xfrm rot="16200000">
              <a:off x="3721427" y="5073885"/>
              <a:ext cx="55463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EWSR1::PATZ1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827"/>
            <p:cNvSpPr>
              <a:spLocks noChangeArrowheads="1"/>
            </p:cNvSpPr>
            <p:nvPr/>
          </p:nvSpPr>
          <p:spPr bwMode="auto">
            <a:xfrm rot="16200000">
              <a:off x="3790364" y="5073885"/>
              <a:ext cx="55463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EWSR1::PATZ1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828"/>
            <p:cNvSpPr>
              <a:spLocks noChangeArrowheads="1"/>
            </p:cNvSpPr>
            <p:nvPr/>
          </p:nvSpPr>
          <p:spPr bwMode="auto">
            <a:xfrm rot="16200000">
              <a:off x="3859300" y="5073885"/>
              <a:ext cx="55463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EWSR1::PATZ1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829"/>
            <p:cNvSpPr>
              <a:spLocks noChangeArrowheads="1"/>
            </p:cNvSpPr>
            <p:nvPr/>
          </p:nvSpPr>
          <p:spPr bwMode="auto">
            <a:xfrm rot="16200000">
              <a:off x="3928236" y="5073885"/>
              <a:ext cx="55463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EWSR1::PATZ1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830"/>
            <p:cNvSpPr>
              <a:spLocks noChangeArrowheads="1"/>
            </p:cNvSpPr>
            <p:nvPr/>
          </p:nvSpPr>
          <p:spPr bwMode="auto">
            <a:xfrm rot="16200000">
              <a:off x="4004385" y="5066672"/>
              <a:ext cx="54021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FUS::CREB3L2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831"/>
            <p:cNvSpPr>
              <a:spLocks noChangeArrowheads="1"/>
            </p:cNvSpPr>
            <p:nvPr/>
          </p:nvSpPr>
          <p:spPr bwMode="auto">
            <a:xfrm rot="16200000">
              <a:off x="4013207" y="5126785"/>
              <a:ext cx="6604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EWSR1::CREB3L1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832"/>
            <p:cNvSpPr>
              <a:spLocks noChangeArrowheads="1"/>
            </p:cNvSpPr>
            <p:nvPr/>
          </p:nvSpPr>
          <p:spPr bwMode="auto">
            <a:xfrm rot="16200000">
              <a:off x="4082143" y="5126785"/>
              <a:ext cx="6604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EWSR1::CREB3L1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833"/>
            <p:cNvSpPr>
              <a:spLocks noChangeArrowheads="1"/>
            </p:cNvSpPr>
            <p:nvPr/>
          </p:nvSpPr>
          <p:spPr bwMode="auto">
            <a:xfrm rot="16200000">
              <a:off x="4211192" y="5066672"/>
              <a:ext cx="54021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FUS::CREB3L2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834"/>
            <p:cNvSpPr>
              <a:spLocks noChangeArrowheads="1"/>
            </p:cNvSpPr>
            <p:nvPr/>
          </p:nvSpPr>
          <p:spPr bwMode="auto">
            <a:xfrm rot="16200000">
              <a:off x="4280128" y="5066672"/>
              <a:ext cx="54021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FUS::CREB3L2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835"/>
            <p:cNvSpPr>
              <a:spLocks noChangeArrowheads="1"/>
            </p:cNvSpPr>
            <p:nvPr/>
          </p:nvSpPr>
          <p:spPr bwMode="auto">
            <a:xfrm rot="16200000">
              <a:off x="4349064" y="5066672"/>
              <a:ext cx="54021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FUS::CREB3L2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836"/>
            <p:cNvSpPr>
              <a:spLocks noChangeArrowheads="1"/>
            </p:cNvSpPr>
            <p:nvPr/>
          </p:nvSpPr>
          <p:spPr bwMode="auto">
            <a:xfrm rot="16200000">
              <a:off x="4418000" y="5066672"/>
              <a:ext cx="54021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FUS::CREB3L1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837"/>
            <p:cNvSpPr>
              <a:spLocks noChangeArrowheads="1"/>
            </p:cNvSpPr>
            <p:nvPr/>
          </p:nvSpPr>
          <p:spPr bwMode="auto">
            <a:xfrm rot="16200000">
              <a:off x="4486936" y="5066672"/>
              <a:ext cx="54021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FUS::CREB3L2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838"/>
            <p:cNvSpPr>
              <a:spLocks noChangeArrowheads="1"/>
            </p:cNvSpPr>
            <p:nvPr/>
          </p:nvSpPr>
          <p:spPr bwMode="auto">
            <a:xfrm rot="16200000">
              <a:off x="4495758" y="5126785"/>
              <a:ext cx="6604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EWSR1::CREB3L2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839"/>
            <p:cNvSpPr>
              <a:spLocks noChangeArrowheads="1"/>
            </p:cNvSpPr>
            <p:nvPr/>
          </p:nvSpPr>
          <p:spPr bwMode="auto">
            <a:xfrm rot="16200000">
              <a:off x="4564694" y="5126785"/>
              <a:ext cx="6604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EWSR1::CREB3L3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40"/>
            <p:cNvSpPr>
              <a:spLocks noChangeArrowheads="1"/>
            </p:cNvSpPr>
            <p:nvPr/>
          </p:nvSpPr>
          <p:spPr bwMode="auto">
            <a:xfrm rot="16200000">
              <a:off x="4633630" y="5126785"/>
              <a:ext cx="6604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EWSR1::CREB3L1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841"/>
            <p:cNvSpPr>
              <a:spLocks noChangeArrowheads="1"/>
            </p:cNvSpPr>
            <p:nvPr/>
          </p:nvSpPr>
          <p:spPr bwMode="auto">
            <a:xfrm rot="16200000">
              <a:off x="4702568" y="5126785"/>
              <a:ext cx="6604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EWSR1::CREB3L1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842"/>
            <p:cNvSpPr>
              <a:spLocks noChangeArrowheads="1"/>
            </p:cNvSpPr>
            <p:nvPr/>
          </p:nvSpPr>
          <p:spPr bwMode="auto">
            <a:xfrm rot="16200000">
              <a:off x="4771504" y="5126785"/>
              <a:ext cx="6604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EWSR1::CREB3L1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843"/>
            <p:cNvSpPr>
              <a:spLocks noChangeArrowheads="1"/>
            </p:cNvSpPr>
            <p:nvPr/>
          </p:nvSpPr>
          <p:spPr bwMode="auto">
            <a:xfrm rot="16200000">
              <a:off x="4914179" y="5053046"/>
              <a:ext cx="5129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EWSR1::PBX3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844"/>
            <p:cNvSpPr>
              <a:spLocks noChangeArrowheads="1"/>
            </p:cNvSpPr>
            <p:nvPr/>
          </p:nvSpPr>
          <p:spPr bwMode="auto">
            <a:xfrm rot="16200000">
              <a:off x="4983114" y="5053046"/>
              <a:ext cx="5129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EWSR1::PBX1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845"/>
            <p:cNvSpPr>
              <a:spLocks noChangeArrowheads="1"/>
            </p:cNvSpPr>
            <p:nvPr/>
          </p:nvSpPr>
          <p:spPr bwMode="auto">
            <a:xfrm rot="16200000">
              <a:off x="5052050" y="5053046"/>
              <a:ext cx="5129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EWSR1::PBX3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846"/>
            <p:cNvSpPr>
              <a:spLocks noChangeArrowheads="1"/>
            </p:cNvSpPr>
            <p:nvPr/>
          </p:nvSpPr>
          <p:spPr bwMode="auto">
            <a:xfrm rot="16200000">
              <a:off x="5120986" y="5053046"/>
              <a:ext cx="5129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EWSR1::PBX3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847"/>
            <p:cNvSpPr>
              <a:spLocks noChangeArrowheads="1"/>
            </p:cNvSpPr>
            <p:nvPr/>
          </p:nvSpPr>
          <p:spPr bwMode="auto">
            <a:xfrm rot="16200000">
              <a:off x="5189922" y="5053046"/>
              <a:ext cx="5129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EWSR1::PBX1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848"/>
            <p:cNvSpPr>
              <a:spLocks noChangeArrowheads="1"/>
            </p:cNvSpPr>
            <p:nvPr/>
          </p:nvSpPr>
          <p:spPr bwMode="auto">
            <a:xfrm rot="16200000">
              <a:off x="5258858" y="5053046"/>
              <a:ext cx="5129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EWSR1::PBX3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849"/>
            <p:cNvSpPr>
              <a:spLocks noChangeArrowheads="1"/>
            </p:cNvSpPr>
            <p:nvPr/>
          </p:nvSpPr>
          <p:spPr bwMode="auto">
            <a:xfrm rot="16200000">
              <a:off x="5327794" y="5053046"/>
              <a:ext cx="5129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EWSR1::PBX3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850"/>
            <p:cNvSpPr>
              <a:spLocks noChangeArrowheads="1"/>
            </p:cNvSpPr>
            <p:nvPr/>
          </p:nvSpPr>
          <p:spPr bwMode="auto">
            <a:xfrm rot="16200000">
              <a:off x="5396730" y="5053046"/>
              <a:ext cx="5129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EWSR1::PBX3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851"/>
            <p:cNvSpPr>
              <a:spLocks noChangeArrowheads="1"/>
            </p:cNvSpPr>
            <p:nvPr/>
          </p:nvSpPr>
          <p:spPr bwMode="auto">
            <a:xfrm rot="16200000">
              <a:off x="5465666" y="5053046"/>
              <a:ext cx="5129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EWSR1::PBX3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852"/>
            <p:cNvSpPr>
              <a:spLocks noChangeArrowheads="1"/>
            </p:cNvSpPr>
            <p:nvPr/>
          </p:nvSpPr>
          <p:spPr bwMode="auto">
            <a:xfrm rot="16200000">
              <a:off x="5534601" y="5053046"/>
              <a:ext cx="5129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EWSR1::PBX3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853"/>
            <p:cNvSpPr>
              <a:spLocks noChangeArrowheads="1"/>
            </p:cNvSpPr>
            <p:nvPr/>
          </p:nvSpPr>
          <p:spPr bwMode="auto">
            <a:xfrm rot="16200000">
              <a:off x="5603537" y="5053046"/>
              <a:ext cx="51296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EWSR1::PBX1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854"/>
            <p:cNvSpPr>
              <a:spLocks noChangeArrowheads="1"/>
            </p:cNvSpPr>
            <p:nvPr/>
          </p:nvSpPr>
          <p:spPr bwMode="auto">
            <a:xfrm rot="16200000">
              <a:off x="5719762" y="5005758"/>
              <a:ext cx="41838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FUS::DDIT3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855"/>
            <p:cNvSpPr>
              <a:spLocks noChangeArrowheads="1"/>
            </p:cNvSpPr>
            <p:nvPr/>
          </p:nvSpPr>
          <p:spPr bwMode="auto">
            <a:xfrm rot="16200000">
              <a:off x="5788697" y="5005758"/>
              <a:ext cx="41838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FUS::DDIT3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856"/>
            <p:cNvSpPr>
              <a:spLocks noChangeArrowheads="1"/>
            </p:cNvSpPr>
            <p:nvPr/>
          </p:nvSpPr>
          <p:spPr bwMode="auto">
            <a:xfrm rot="16200000">
              <a:off x="5857633" y="5005758"/>
              <a:ext cx="41838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FUS::DDIT3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857"/>
            <p:cNvSpPr>
              <a:spLocks noChangeArrowheads="1"/>
            </p:cNvSpPr>
            <p:nvPr/>
          </p:nvSpPr>
          <p:spPr bwMode="auto">
            <a:xfrm rot="16200000">
              <a:off x="5926569" y="5005758"/>
              <a:ext cx="41838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FUS::DDIT3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858"/>
            <p:cNvSpPr>
              <a:spLocks noChangeArrowheads="1"/>
            </p:cNvSpPr>
            <p:nvPr/>
          </p:nvSpPr>
          <p:spPr bwMode="auto">
            <a:xfrm rot="16200000">
              <a:off x="5995505" y="5005758"/>
              <a:ext cx="41838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FUS::DDIT3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859"/>
            <p:cNvSpPr>
              <a:spLocks noChangeArrowheads="1"/>
            </p:cNvSpPr>
            <p:nvPr/>
          </p:nvSpPr>
          <p:spPr bwMode="auto">
            <a:xfrm rot="16200000">
              <a:off x="6004329" y="5065870"/>
              <a:ext cx="53860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EWSR1::DDIT3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860"/>
            <p:cNvSpPr>
              <a:spLocks noChangeArrowheads="1"/>
            </p:cNvSpPr>
            <p:nvPr/>
          </p:nvSpPr>
          <p:spPr bwMode="auto">
            <a:xfrm rot="16200000">
              <a:off x="6133377" y="5005758"/>
              <a:ext cx="41838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FUS::DDIT3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861"/>
            <p:cNvSpPr>
              <a:spLocks noChangeArrowheads="1"/>
            </p:cNvSpPr>
            <p:nvPr/>
          </p:nvSpPr>
          <p:spPr bwMode="auto">
            <a:xfrm rot="16200000">
              <a:off x="6202313" y="5005758"/>
              <a:ext cx="41838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FUS::DDIT3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862"/>
            <p:cNvSpPr>
              <a:spLocks noChangeArrowheads="1"/>
            </p:cNvSpPr>
            <p:nvPr/>
          </p:nvSpPr>
          <p:spPr bwMode="auto">
            <a:xfrm rot="16200000">
              <a:off x="6271250" y="5005758"/>
              <a:ext cx="41838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FUS::DDIT3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863"/>
            <p:cNvSpPr>
              <a:spLocks noChangeArrowheads="1"/>
            </p:cNvSpPr>
            <p:nvPr/>
          </p:nvSpPr>
          <p:spPr bwMode="auto">
            <a:xfrm rot="16200000">
              <a:off x="6310530" y="5035413"/>
              <a:ext cx="4776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EWSR1::WT1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864"/>
            <p:cNvSpPr>
              <a:spLocks noChangeArrowheads="1"/>
            </p:cNvSpPr>
            <p:nvPr/>
          </p:nvSpPr>
          <p:spPr bwMode="auto">
            <a:xfrm rot="16200000">
              <a:off x="6379466" y="5035413"/>
              <a:ext cx="4776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EWSR1::WT1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865"/>
            <p:cNvSpPr>
              <a:spLocks noChangeArrowheads="1"/>
            </p:cNvSpPr>
            <p:nvPr/>
          </p:nvSpPr>
          <p:spPr bwMode="auto">
            <a:xfrm rot="16200000">
              <a:off x="6448402" y="5035413"/>
              <a:ext cx="4776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EWSR1::WT1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866"/>
            <p:cNvSpPr>
              <a:spLocks noChangeArrowheads="1"/>
            </p:cNvSpPr>
            <p:nvPr/>
          </p:nvSpPr>
          <p:spPr bwMode="auto">
            <a:xfrm rot="16200000">
              <a:off x="6517338" y="5035413"/>
              <a:ext cx="4776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EWSR1::WT1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867"/>
            <p:cNvSpPr>
              <a:spLocks noChangeArrowheads="1"/>
            </p:cNvSpPr>
            <p:nvPr/>
          </p:nvSpPr>
          <p:spPr bwMode="auto">
            <a:xfrm rot="16200000">
              <a:off x="6586274" y="5035413"/>
              <a:ext cx="4776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EWSR1::WT1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868"/>
            <p:cNvSpPr>
              <a:spLocks noChangeArrowheads="1"/>
            </p:cNvSpPr>
            <p:nvPr/>
          </p:nvSpPr>
          <p:spPr bwMode="auto">
            <a:xfrm rot="16200000">
              <a:off x="6655210" y="5035413"/>
              <a:ext cx="4776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EWSR1::WT1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869"/>
            <p:cNvSpPr>
              <a:spLocks noChangeArrowheads="1"/>
            </p:cNvSpPr>
            <p:nvPr/>
          </p:nvSpPr>
          <p:spPr bwMode="auto">
            <a:xfrm rot="16200000">
              <a:off x="6724146" y="5035413"/>
              <a:ext cx="4776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EWSR1::WT1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870"/>
            <p:cNvSpPr>
              <a:spLocks noChangeArrowheads="1"/>
            </p:cNvSpPr>
            <p:nvPr/>
          </p:nvSpPr>
          <p:spPr bwMode="auto">
            <a:xfrm rot="16200000">
              <a:off x="6793083" y="5035413"/>
              <a:ext cx="4776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EWSR1::WT1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871"/>
            <p:cNvSpPr>
              <a:spLocks noChangeArrowheads="1"/>
            </p:cNvSpPr>
            <p:nvPr/>
          </p:nvSpPr>
          <p:spPr bwMode="auto">
            <a:xfrm rot="16200000">
              <a:off x="6862019" y="5035413"/>
              <a:ext cx="4776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EWSR1::WT1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872"/>
            <p:cNvSpPr>
              <a:spLocks noChangeArrowheads="1"/>
            </p:cNvSpPr>
            <p:nvPr/>
          </p:nvSpPr>
          <p:spPr bwMode="auto">
            <a:xfrm rot="16200000">
              <a:off x="6930955" y="5035413"/>
              <a:ext cx="4776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EWSR1::WT1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873"/>
            <p:cNvSpPr>
              <a:spLocks noChangeArrowheads="1"/>
            </p:cNvSpPr>
            <p:nvPr/>
          </p:nvSpPr>
          <p:spPr bwMode="auto">
            <a:xfrm rot="16200000">
              <a:off x="7019125" y="5016177"/>
              <a:ext cx="43922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874"/>
            <p:cNvSpPr>
              <a:spLocks noChangeArrowheads="1"/>
            </p:cNvSpPr>
            <p:nvPr/>
          </p:nvSpPr>
          <p:spPr bwMode="auto">
            <a:xfrm rot="16200000">
              <a:off x="7088063" y="5016177"/>
              <a:ext cx="43922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875"/>
            <p:cNvSpPr>
              <a:spLocks noChangeArrowheads="1"/>
            </p:cNvSpPr>
            <p:nvPr/>
          </p:nvSpPr>
          <p:spPr bwMode="auto">
            <a:xfrm rot="16200000">
              <a:off x="7156999" y="5016177"/>
              <a:ext cx="43922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876"/>
            <p:cNvSpPr>
              <a:spLocks noChangeArrowheads="1"/>
            </p:cNvSpPr>
            <p:nvPr/>
          </p:nvSpPr>
          <p:spPr bwMode="auto">
            <a:xfrm rot="16200000">
              <a:off x="7165820" y="5076290"/>
              <a:ext cx="55944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877"/>
            <p:cNvSpPr>
              <a:spLocks noChangeArrowheads="1"/>
            </p:cNvSpPr>
            <p:nvPr/>
          </p:nvSpPr>
          <p:spPr bwMode="auto">
            <a:xfrm rot="16200000">
              <a:off x="7234756" y="5076290"/>
              <a:ext cx="55944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878"/>
            <p:cNvSpPr>
              <a:spLocks noChangeArrowheads="1"/>
            </p:cNvSpPr>
            <p:nvPr/>
          </p:nvSpPr>
          <p:spPr bwMode="auto">
            <a:xfrm rot="16200000">
              <a:off x="7303692" y="5076290"/>
              <a:ext cx="55944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879"/>
            <p:cNvSpPr>
              <a:spLocks noChangeArrowheads="1"/>
            </p:cNvSpPr>
            <p:nvPr/>
          </p:nvSpPr>
          <p:spPr bwMode="auto">
            <a:xfrm rot="16200000">
              <a:off x="7432743" y="5016177"/>
              <a:ext cx="43922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880"/>
            <p:cNvSpPr>
              <a:spLocks noChangeArrowheads="1"/>
            </p:cNvSpPr>
            <p:nvPr/>
          </p:nvSpPr>
          <p:spPr bwMode="auto">
            <a:xfrm rot="16200000">
              <a:off x="7501678" y="5016177"/>
              <a:ext cx="43922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881"/>
            <p:cNvSpPr>
              <a:spLocks noChangeArrowheads="1"/>
            </p:cNvSpPr>
            <p:nvPr/>
          </p:nvSpPr>
          <p:spPr bwMode="auto">
            <a:xfrm rot="16200000">
              <a:off x="7570614" y="5016177"/>
              <a:ext cx="43922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82"/>
            <p:cNvSpPr>
              <a:spLocks noChangeArrowheads="1"/>
            </p:cNvSpPr>
            <p:nvPr/>
          </p:nvSpPr>
          <p:spPr bwMode="auto">
            <a:xfrm rot="16200000">
              <a:off x="7639550" y="5016177"/>
              <a:ext cx="43922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83"/>
            <p:cNvSpPr>
              <a:spLocks noChangeArrowheads="1"/>
            </p:cNvSpPr>
            <p:nvPr/>
          </p:nvSpPr>
          <p:spPr bwMode="auto">
            <a:xfrm rot="16200000">
              <a:off x="7648371" y="5076290"/>
              <a:ext cx="55944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84"/>
            <p:cNvSpPr>
              <a:spLocks noChangeArrowheads="1"/>
            </p:cNvSpPr>
            <p:nvPr/>
          </p:nvSpPr>
          <p:spPr bwMode="auto">
            <a:xfrm rot="16200000">
              <a:off x="7777420" y="5016177"/>
              <a:ext cx="43922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85"/>
            <p:cNvSpPr>
              <a:spLocks noChangeArrowheads="1"/>
            </p:cNvSpPr>
            <p:nvPr/>
          </p:nvSpPr>
          <p:spPr bwMode="auto">
            <a:xfrm rot="16200000">
              <a:off x="7846358" y="5016177"/>
              <a:ext cx="43922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86"/>
            <p:cNvSpPr>
              <a:spLocks noChangeArrowheads="1"/>
            </p:cNvSpPr>
            <p:nvPr/>
          </p:nvSpPr>
          <p:spPr bwMode="auto">
            <a:xfrm rot="16200000">
              <a:off x="7915294" y="5016177"/>
              <a:ext cx="43922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87"/>
            <p:cNvSpPr>
              <a:spLocks noChangeArrowheads="1"/>
            </p:cNvSpPr>
            <p:nvPr/>
          </p:nvSpPr>
          <p:spPr bwMode="auto">
            <a:xfrm rot="16200000">
              <a:off x="7924117" y="5076290"/>
              <a:ext cx="55944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88"/>
            <p:cNvSpPr>
              <a:spLocks noChangeArrowheads="1"/>
            </p:cNvSpPr>
            <p:nvPr/>
          </p:nvSpPr>
          <p:spPr bwMode="auto">
            <a:xfrm rot="16200000">
              <a:off x="7993052" y="5076290"/>
              <a:ext cx="55944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EWSR1::TFCP2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89"/>
            <p:cNvSpPr>
              <a:spLocks noChangeArrowheads="1"/>
            </p:cNvSpPr>
            <p:nvPr/>
          </p:nvSpPr>
          <p:spPr bwMode="auto">
            <a:xfrm rot="16200000">
              <a:off x="8102065" y="5041569"/>
              <a:ext cx="47929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TAF15::ETV4</a:t>
              </a:r>
              <a:endPara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90"/>
            <p:cNvSpPr>
              <a:spLocks noChangeArrowheads="1"/>
            </p:cNvSpPr>
            <p:nvPr/>
          </p:nvSpPr>
          <p:spPr bwMode="auto">
            <a:xfrm rot="16200000">
              <a:off x="8175809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891"/>
            <p:cNvSpPr>
              <a:spLocks noChangeArrowheads="1"/>
            </p:cNvSpPr>
            <p:nvPr/>
          </p:nvSpPr>
          <p:spPr bwMode="auto">
            <a:xfrm rot="16200000">
              <a:off x="8307261" y="4968888"/>
              <a:ext cx="34464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FUS::FEV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892"/>
            <p:cNvSpPr>
              <a:spLocks noChangeArrowheads="1"/>
            </p:cNvSpPr>
            <p:nvPr/>
          </p:nvSpPr>
          <p:spPr bwMode="auto">
            <a:xfrm rot="16200000">
              <a:off x="8367382" y="4977705"/>
              <a:ext cx="36227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FUS::ERG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893"/>
            <p:cNvSpPr>
              <a:spLocks noChangeArrowheads="1"/>
            </p:cNvSpPr>
            <p:nvPr/>
          </p:nvSpPr>
          <p:spPr bwMode="auto">
            <a:xfrm rot="16200000">
              <a:off x="8436318" y="4977705"/>
              <a:ext cx="36227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FUS::ERG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894"/>
            <p:cNvSpPr>
              <a:spLocks noChangeArrowheads="1"/>
            </p:cNvSpPr>
            <p:nvPr/>
          </p:nvSpPr>
          <p:spPr bwMode="auto">
            <a:xfrm rot="16200000">
              <a:off x="8451552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895"/>
            <p:cNvSpPr>
              <a:spLocks noChangeArrowheads="1"/>
            </p:cNvSpPr>
            <p:nvPr/>
          </p:nvSpPr>
          <p:spPr bwMode="auto">
            <a:xfrm rot="16200000">
              <a:off x="8520490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896"/>
            <p:cNvSpPr>
              <a:spLocks noChangeArrowheads="1"/>
            </p:cNvSpPr>
            <p:nvPr/>
          </p:nvSpPr>
          <p:spPr bwMode="auto">
            <a:xfrm rot="16200000">
              <a:off x="8589426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897"/>
            <p:cNvSpPr>
              <a:spLocks noChangeArrowheads="1"/>
            </p:cNvSpPr>
            <p:nvPr/>
          </p:nvSpPr>
          <p:spPr bwMode="auto">
            <a:xfrm rot="16200000">
              <a:off x="8658362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898"/>
            <p:cNvSpPr>
              <a:spLocks noChangeArrowheads="1"/>
            </p:cNvSpPr>
            <p:nvPr/>
          </p:nvSpPr>
          <p:spPr bwMode="auto">
            <a:xfrm rot="16200000">
              <a:off x="8720884" y="5037817"/>
              <a:ext cx="48250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EWSR1::ERG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899"/>
            <p:cNvSpPr>
              <a:spLocks noChangeArrowheads="1"/>
            </p:cNvSpPr>
            <p:nvPr/>
          </p:nvSpPr>
          <p:spPr bwMode="auto">
            <a:xfrm rot="16200000">
              <a:off x="8796231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900"/>
            <p:cNvSpPr>
              <a:spLocks noChangeArrowheads="1"/>
            </p:cNvSpPr>
            <p:nvPr/>
          </p:nvSpPr>
          <p:spPr bwMode="auto">
            <a:xfrm rot="16200000">
              <a:off x="8865169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901"/>
            <p:cNvSpPr>
              <a:spLocks noChangeArrowheads="1"/>
            </p:cNvSpPr>
            <p:nvPr/>
          </p:nvSpPr>
          <p:spPr bwMode="auto">
            <a:xfrm rot="16200000">
              <a:off x="8934105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902"/>
            <p:cNvSpPr>
              <a:spLocks noChangeArrowheads="1"/>
            </p:cNvSpPr>
            <p:nvPr/>
          </p:nvSpPr>
          <p:spPr bwMode="auto">
            <a:xfrm rot="16200000">
              <a:off x="8996629" y="5037817"/>
              <a:ext cx="48250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EWSR1::ERG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903"/>
            <p:cNvSpPr>
              <a:spLocks noChangeArrowheads="1"/>
            </p:cNvSpPr>
            <p:nvPr/>
          </p:nvSpPr>
          <p:spPr bwMode="auto">
            <a:xfrm rot="16200000">
              <a:off x="9071977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904"/>
            <p:cNvSpPr>
              <a:spLocks noChangeArrowheads="1"/>
            </p:cNvSpPr>
            <p:nvPr/>
          </p:nvSpPr>
          <p:spPr bwMode="auto">
            <a:xfrm rot="16200000">
              <a:off x="9140913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905"/>
            <p:cNvSpPr>
              <a:spLocks noChangeArrowheads="1"/>
            </p:cNvSpPr>
            <p:nvPr/>
          </p:nvSpPr>
          <p:spPr bwMode="auto">
            <a:xfrm rot="16200000">
              <a:off x="9203437" y="5037817"/>
              <a:ext cx="48250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EWSR1::ERG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906"/>
            <p:cNvSpPr>
              <a:spLocks noChangeArrowheads="1"/>
            </p:cNvSpPr>
            <p:nvPr/>
          </p:nvSpPr>
          <p:spPr bwMode="auto">
            <a:xfrm rot="16200000">
              <a:off x="9278784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907"/>
            <p:cNvSpPr>
              <a:spLocks noChangeArrowheads="1"/>
            </p:cNvSpPr>
            <p:nvPr/>
          </p:nvSpPr>
          <p:spPr bwMode="auto">
            <a:xfrm rot="16200000">
              <a:off x="9410237" y="4968888"/>
              <a:ext cx="34464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FUS::FEV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908"/>
            <p:cNvSpPr>
              <a:spLocks noChangeArrowheads="1"/>
            </p:cNvSpPr>
            <p:nvPr/>
          </p:nvSpPr>
          <p:spPr bwMode="auto">
            <a:xfrm rot="16200000">
              <a:off x="9416656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909"/>
            <p:cNvSpPr>
              <a:spLocks noChangeArrowheads="1"/>
            </p:cNvSpPr>
            <p:nvPr/>
          </p:nvSpPr>
          <p:spPr bwMode="auto">
            <a:xfrm rot="16200000">
              <a:off x="9485592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910"/>
            <p:cNvSpPr>
              <a:spLocks noChangeArrowheads="1"/>
            </p:cNvSpPr>
            <p:nvPr/>
          </p:nvSpPr>
          <p:spPr bwMode="auto">
            <a:xfrm rot="16200000">
              <a:off x="9554528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911"/>
            <p:cNvSpPr>
              <a:spLocks noChangeArrowheads="1"/>
            </p:cNvSpPr>
            <p:nvPr/>
          </p:nvSpPr>
          <p:spPr bwMode="auto">
            <a:xfrm rot="16200000">
              <a:off x="9623464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912"/>
            <p:cNvSpPr>
              <a:spLocks noChangeArrowheads="1"/>
            </p:cNvSpPr>
            <p:nvPr/>
          </p:nvSpPr>
          <p:spPr bwMode="auto">
            <a:xfrm rot="16200000">
              <a:off x="9692401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913"/>
            <p:cNvSpPr>
              <a:spLocks noChangeArrowheads="1"/>
            </p:cNvSpPr>
            <p:nvPr/>
          </p:nvSpPr>
          <p:spPr bwMode="auto">
            <a:xfrm rot="16200000">
              <a:off x="9761337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914"/>
            <p:cNvSpPr>
              <a:spLocks noChangeArrowheads="1"/>
            </p:cNvSpPr>
            <p:nvPr/>
          </p:nvSpPr>
          <p:spPr bwMode="auto">
            <a:xfrm rot="16200000">
              <a:off x="9830273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915"/>
            <p:cNvSpPr>
              <a:spLocks noChangeArrowheads="1"/>
            </p:cNvSpPr>
            <p:nvPr/>
          </p:nvSpPr>
          <p:spPr bwMode="auto">
            <a:xfrm rot="16200000">
              <a:off x="9892795" y="5037817"/>
              <a:ext cx="48250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EWSR1::ERG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916"/>
            <p:cNvSpPr>
              <a:spLocks noChangeArrowheads="1"/>
            </p:cNvSpPr>
            <p:nvPr/>
          </p:nvSpPr>
          <p:spPr bwMode="auto">
            <a:xfrm rot="16200000">
              <a:off x="9968145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917"/>
            <p:cNvSpPr>
              <a:spLocks noChangeArrowheads="1"/>
            </p:cNvSpPr>
            <p:nvPr/>
          </p:nvSpPr>
          <p:spPr bwMode="auto">
            <a:xfrm rot="16200000">
              <a:off x="10037081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918"/>
            <p:cNvSpPr>
              <a:spLocks noChangeArrowheads="1"/>
            </p:cNvSpPr>
            <p:nvPr/>
          </p:nvSpPr>
          <p:spPr bwMode="auto">
            <a:xfrm rot="16200000">
              <a:off x="10106017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919"/>
            <p:cNvSpPr>
              <a:spLocks noChangeArrowheads="1"/>
            </p:cNvSpPr>
            <p:nvPr/>
          </p:nvSpPr>
          <p:spPr bwMode="auto">
            <a:xfrm rot="16200000">
              <a:off x="10174953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920"/>
            <p:cNvSpPr>
              <a:spLocks noChangeArrowheads="1"/>
            </p:cNvSpPr>
            <p:nvPr/>
          </p:nvSpPr>
          <p:spPr bwMode="auto">
            <a:xfrm rot="16200000">
              <a:off x="10243888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921"/>
            <p:cNvSpPr>
              <a:spLocks noChangeArrowheads="1"/>
            </p:cNvSpPr>
            <p:nvPr/>
          </p:nvSpPr>
          <p:spPr bwMode="auto">
            <a:xfrm rot="16200000">
              <a:off x="10312824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922"/>
            <p:cNvSpPr>
              <a:spLocks noChangeArrowheads="1"/>
            </p:cNvSpPr>
            <p:nvPr/>
          </p:nvSpPr>
          <p:spPr bwMode="auto">
            <a:xfrm rot="16200000">
              <a:off x="10381760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923"/>
            <p:cNvSpPr>
              <a:spLocks noChangeArrowheads="1"/>
            </p:cNvSpPr>
            <p:nvPr/>
          </p:nvSpPr>
          <p:spPr bwMode="auto">
            <a:xfrm rot="16200000">
              <a:off x="10450696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924"/>
            <p:cNvSpPr>
              <a:spLocks noChangeArrowheads="1"/>
            </p:cNvSpPr>
            <p:nvPr/>
          </p:nvSpPr>
          <p:spPr bwMode="auto">
            <a:xfrm rot="16200000">
              <a:off x="10513220" y="5037817"/>
              <a:ext cx="48250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EWSR1::ERG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925"/>
            <p:cNvSpPr>
              <a:spLocks noChangeArrowheads="1"/>
            </p:cNvSpPr>
            <p:nvPr/>
          </p:nvSpPr>
          <p:spPr bwMode="auto">
            <a:xfrm rot="16200000">
              <a:off x="10651085" y="4968888"/>
              <a:ext cx="34464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FUS::FEV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926"/>
            <p:cNvSpPr>
              <a:spLocks noChangeArrowheads="1"/>
            </p:cNvSpPr>
            <p:nvPr/>
          </p:nvSpPr>
          <p:spPr bwMode="auto">
            <a:xfrm rot="16200000">
              <a:off x="10720020" y="4968888"/>
              <a:ext cx="34464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FUS::FEV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927"/>
            <p:cNvSpPr>
              <a:spLocks noChangeArrowheads="1"/>
            </p:cNvSpPr>
            <p:nvPr/>
          </p:nvSpPr>
          <p:spPr bwMode="auto">
            <a:xfrm rot="16200000">
              <a:off x="10788958" y="4968888"/>
              <a:ext cx="34464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FUS::FEV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928"/>
            <p:cNvSpPr>
              <a:spLocks noChangeArrowheads="1"/>
            </p:cNvSpPr>
            <p:nvPr/>
          </p:nvSpPr>
          <p:spPr bwMode="auto">
            <a:xfrm rot="16200000">
              <a:off x="10795375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929"/>
            <p:cNvSpPr>
              <a:spLocks noChangeArrowheads="1"/>
            </p:cNvSpPr>
            <p:nvPr/>
          </p:nvSpPr>
          <p:spPr bwMode="auto">
            <a:xfrm rot="16200000">
              <a:off x="10857899" y="5037817"/>
              <a:ext cx="48250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EWSR1::ERG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930"/>
            <p:cNvSpPr>
              <a:spLocks noChangeArrowheads="1"/>
            </p:cNvSpPr>
            <p:nvPr/>
          </p:nvSpPr>
          <p:spPr bwMode="auto">
            <a:xfrm rot="16200000">
              <a:off x="10933249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931"/>
            <p:cNvSpPr>
              <a:spLocks noChangeArrowheads="1"/>
            </p:cNvSpPr>
            <p:nvPr/>
          </p:nvSpPr>
          <p:spPr bwMode="auto">
            <a:xfrm rot="16200000">
              <a:off x="10982948" y="5050641"/>
              <a:ext cx="50815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EWSR1::ETV1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932"/>
            <p:cNvSpPr>
              <a:spLocks noChangeArrowheads="1"/>
            </p:cNvSpPr>
            <p:nvPr/>
          </p:nvSpPr>
          <p:spPr bwMode="auto">
            <a:xfrm rot="16200000">
              <a:off x="11071121" y="5031405"/>
              <a:ext cx="4696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EWSR1::FLI1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933"/>
            <p:cNvSpPr>
              <a:spLocks noChangeArrowheads="1"/>
            </p:cNvSpPr>
            <p:nvPr/>
          </p:nvSpPr>
          <p:spPr bwMode="auto">
            <a:xfrm rot="16200000">
              <a:off x="11133645" y="5037817"/>
              <a:ext cx="48250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EWSR1::ERG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Rectangle 934"/>
            <p:cNvSpPr>
              <a:spLocks noChangeArrowheads="1"/>
            </p:cNvSpPr>
            <p:nvPr/>
          </p:nvSpPr>
          <p:spPr bwMode="auto">
            <a:xfrm rot="16200000">
              <a:off x="11211398" y="5029001"/>
              <a:ext cx="46487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EWSR1::FEV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" name="Rectangle 935"/>
            <p:cNvSpPr>
              <a:spLocks noChangeArrowheads="1"/>
            </p:cNvSpPr>
            <p:nvPr/>
          </p:nvSpPr>
          <p:spPr bwMode="auto">
            <a:xfrm rot="16200000">
              <a:off x="11280334" y="5029001"/>
              <a:ext cx="46487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EWSR1::FEV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936"/>
            <p:cNvSpPr>
              <a:spLocks noChangeArrowheads="1"/>
            </p:cNvSpPr>
            <p:nvPr/>
          </p:nvSpPr>
          <p:spPr bwMode="auto">
            <a:xfrm rot="16200000">
              <a:off x="11327627" y="5050641"/>
              <a:ext cx="50815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EWSR1::ETV4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Rectangle 937"/>
            <p:cNvSpPr>
              <a:spLocks noChangeArrowheads="1"/>
            </p:cNvSpPr>
            <p:nvPr/>
          </p:nvSpPr>
          <p:spPr bwMode="auto">
            <a:xfrm rot="16200000">
              <a:off x="11396586" y="5050642"/>
              <a:ext cx="50815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EWSR1::ETV1</a:t>
              </a:r>
              <a:endPara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43" name="ZoneTexte 942"/>
          <p:cNvSpPr txBox="1"/>
          <p:nvPr/>
        </p:nvSpPr>
        <p:spPr>
          <a:xfrm>
            <a:off x="9868463" y="4836897"/>
            <a:ext cx="21159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EwS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4" name="ZoneTexte 943"/>
          <p:cNvSpPr txBox="1"/>
          <p:nvPr/>
        </p:nvSpPr>
        <p:spPr>
          <a:xfrm>
            <a:off x="7574770" y="4836897"/>
            <a:ext cx="32540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TFCP2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5" name="ZoneTexte 944"/>
          <p:cNvSpPr txBox="1"/>
          <p:nvPr/>
        </p:nvSpPr>
        <p:spPr>
          <a:xfrm>
            <a:off x="6666192" y="4836897"/>
            <a:ext cx="35266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DSRCT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6" name="ZoneTexte 945"/>
          <p:cNvSpPr txBox="1"/>
          <p:nvPr/>
        </p:nvSpPr>
        <p:spPr>
          <a:xfrm>
            <a:off x="1602780" y="4836897"/>
            <a:ext cx="20518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AFH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7" name="ZoneTexte 946"/>
          <p:cNvSpPr txBox="1"/>
          <p:nvPr/>
        </p:nvSpPr>
        <p:spPr>
          <a:xfrm>
            <a:off x="2423860" y="4836897"/>
            <a:ext cx="2164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CCS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8" name="ZoneTexte 947"/>
          <p:cNvSpPr txBox="1"/>
          <p:nvPr/>
        </p:nvSpPr>
        <p:spPr>
          <a:xfrm>
            <a:off x="2887971" y="4836897"/>
            <a:ext cx="18274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Nc2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9" name="ZoneTexte 948"/>
          <p:cNvSpPr txBox="1"/>
          <p:nvPr/>
        </p:nvSpPr>
        <p:spPr>
          <a:xfrm>
            <a:off x="3784241" y="4836897"/>
            <a:ext cx="32060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PATZ1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0" name="ZoneTexte 949"/>
          <p:cNvSpPr txBox="1"/>
          <p:nvPr/>
        </p:nvSpPr>
        <p:spPr>
          <a:xfrm>
            <a:off x="6008560" y="4836897"/>
            <a:ext cx="35426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LGFMS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1" name="ZoneTexte 950"/>
          <p:cNvSpPr txBox="1"/>
          <p:nvPr/>
        </p:nvSpPr>
        <p:spPr>
          <a:xfrm>
            <a:off x="5389309" y="4836897"/>
            <a:ext cx="2164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3" name="ZoneTexte 952"/>
          <p:cNvSpPr txBox="1"/>
          <p:nvPr/>
        </p:nvSpPr>
        <p:spPr>
          <a:xfrm>
            <a:off x="4530560" y="4836897"/>
            <a:ext cx="28052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MLPS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4" name="ZoneTexte 953"/>
          <p:cNvSpPr txBox="1"/>
          <p:nvPr/>
        </p:nvSpPr>
        <p:spPr>
          <a:xfrm rot="16200000">
            <a:off x="3139039" y="4907975"/>
            <a:ext cx="296556" cy="1231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EMCS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5" name="ZoneTexte 954"/>
          <p:cNvSpPr txBox="1"/>
          <p:nvPr/>
        </p:nvSpPr>
        <p:spPr>
          <a:xfrm>
            <a:off x="3437643" y="4836897"/>
            <a:ext cx="18274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Nc2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84" name="Groupe 1283"/>
          <p:cNvGrpSpPr/>
          <p:nvPr/>
        </p:nvGrpSpPr>
        <p:grpSpPr>
          <a:xfrm>
            <a:off x="1120774" y="4115245"/>
            <a:ext cx="10541003" cy="1044000"/>
            <a:chOff x="1120776" y="4115245"/>
            <a:chExt cx="10541000" cy="756000"/>
          </a:xfrm>
        </p:grpSpPr>
        <p:cxnSp>
          <p:nvCxnSpPr>
            <p:cNvPr id="1113" name="Connecteur droit 1112"/>
            <p:cNvCxnSpPr/>
            <p:nvPr/>
          </p:nvCxnSpPr>
          <p:spPr>
            <a:xfrm>
              <a:off x="11661776" y="4115245"/>
              <a:ext cx="0" cy="756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4" name="Connecteur droit 1113"/>
            <p:cNvCxnSpPr/>
            <p:nvPr/>
          </p:nvCxnSpPr>
          <p:spPr>
            <a:xfrm>
              <a:off x="8286750" y="4115245"/>
              <a:ext cx="0" cy="756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5" name="Connecteur droit 1114"/>
            <p:cNvCxnSpPr/>
            <p:nvPr/>
          </p:nvCxnSpPr>
          <p:spPr>
            <a:xfrm>
              <a:off x="7188200" y="4115245"/>
              <a:ext cx="0" cy="756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6" name="Connecteur droit 1115"/>
            <p:cNvCxnSpPr/>
            <p:nvPr/>
          </p:nvCxnSpPr>
          <p:spPr>
            <a:xfrm>
              <a:off x="6496844" y="4115245"/>
              <a:ext cx="0" cy="756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7" name="Connecteur droit 1116"/>
            <p:cNvCxnSpPr/>
            <p:nvPr/>
          </p:nvCxnSpPr>
          <p:spPr>
            <a:xfrm>
              <a:off x="5874542" y="4115245"/>
              <a:ext cx="0" cy="756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8" name="Connecteur droit 1117"/>
            <p:cNvCxnSpPr/>
            <p:nvPr/>
          </p:nvCxnSpPr>
          <p:spPr>
            <a:xfrm>
              <a:off x="5120481" y="4115245"/>
              <a:ext cx="0" cy="756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9" name="Connecteur droit 1118"/>
            <p:cNvCxnSpPr/>
            <p:nvPr/>
          </p:nvCxnSpPr>
          <p:spPr>
            <a:xfrm>
              <a:off x="3667919" y="4115245"/>
              <a:ext cx="0" cy="756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0" name="Connecteur droit 1119"/>
            <p:cNvCxnSpPr/>
            <p:nvPr/>
          </p:nvCxnSpPr>
          <p:spPr>
            <a:xfrm>
              <a:off x="4221163" y="4115245"/>
              <a:ext cx="0" cy="756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1" name="Connecteur droit 1120"/>
            <p:cNvCxnSpPr/>
            <p:nvPr/>
          </p:nvCxnSpPr>
          <p:spPr>
            <a:xfrm>
              <a:off x="3390106" y="4115245"/>
              <a:ext cx="0" cy="756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2" name="Connecteur droit 1121"/>
            <p:cNvCxnSpPr/>
            <p:nvPr/>
          </p:nvCxnSpPr>
          <p:spPr>
            <a:xfrm>
              <a:off x="3184525" y="4115245"/>
              <a:ext cx="0" cy="756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3" name="Connecteur droit 1122"/>
            <p:cNvCxnSpPr/>
            <p:nvPr/>
          </p:nvCxnSpPr>
          <p:spPr>
            <a:xfrm>
              <a:off x="2774157" y="4115245"/>
              <a:ext cx="0" cy="756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4" name="Connecteur droit 1123"/>
            <p:cNvCxnSpPr/>
            <p:nvPr/>
          </p:nvCxnSpPr>
          <p:spPr>
            <a:xfrm>
              <a:off x="2289970" y="4115245"/>
              <a:ext cx="0" cy="756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5" name="Connecteur droit 1124"/>
            <p:cNvCxnSpPr/>
            <p:nvPr/>
          </p:nvCxnSpPr>
          <p:spPr>
            <a:xfrm>
              <a:off x="1120776" y="4115245"/>
              <a:ext cx="0" cy="75600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5" name="Groupe 1444"/>
          <p:cNvGrpSpPr/>
          <p:nvPr/>
        </p:nvGrpSpPr>
        <p:grpSpPr>
          <a:xfrm>
            <a:off x="1122301" y="4000781"/>
            <a:ext cx="10539416" cy="144721"/>
            <a:chOff x="1122303" y="4000781"/>
            <a:chExt cx="10539413" cy="144721"/>
          </a:xfrm>
        </p:grpSpPr>
        <p:sp>
          <p:nvSpPr>
            <p:cNvPr id="1130" name="Rectangle 631"/>
            <p:cNvSpPr>
              <a:spLocks noChangeArrowheads="1"/>
            </p:cNvSpPr>
            <p:nvPr/>
          </p:nvSpPr>
          <p:spPr bwMode="auto">
            <a:xfrm>
              <a:off x="1122303" y="4000781"/>
              <a:ext cx="61913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31" name="Rectangle 632"/>
            <p:cNvSpPr>
              <a:spLocks noChangeArrowheads="1"/>
            </p:cNvSpPr>
            <p:nvPr/>
          </p:nvSpPr>
          <p:spPr bwMode="auto">
            <a:xfrm>
              <a:off x="1184216" y="4000781"/>
              <a:ext cx="68263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32" name="Rectangle 633"/>
            <p:cNvSpPr>
              <a:spLocks noChangeArrowheads="1"/>
            </p:cNvSpPr>
            <p:nvPr/>
          </p:nvSpPr>
          <p:spPr bwMode="auto">
            <a:xfrm>
              <a:off x="1252479" y="4000781"/>
              <a:ext cx="69850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33" name="Rectangle 634"/>
            <p:cNvSpPr>
              <a:spLocks noChangeArrowheads="1"/>
            </p:cNvSpPr>
            <p:nvPr/>
          </p:nvSpPr>
          <p:spPr bwMode="auto">
            <a:xfrm>
              <a:off x="1322329" y="4000781"/>
              <a:ext cx="68263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34" name="Rectangle 635"/>
            <p:cNvSpPr>
              <a:spLocks noChangeArrowheads="1"/>
            </p:cNvSpPr>
            <p:nvPr/>
          </p:nvSpPr>
          <p:spPr bwMode="auto">
            <a:xfrm>
              <a:off x="1390592" y="4000781"/>
              <a:ext cx="69850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35" name="Rectangle 636"/>
            <p:cNvSpPr>
              <a:spLocks noChangeArrowheads="1"/>
            </p:cNvSpPr>
            <p:nvPr/>
          </p:nvSpPr>
          <p:spPr bwMode="auto">
            <a:xfrm>
              <a:off x="1460442" y="4000781"/>
              <a:ext cx="69850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36" name="Rectangle 637"/>
            <p:cNvSpPr>
              <a:spLocks noChangeArrowheads="1"/>
            </p:cNvSpPr>
            <p:nvPr/>
          </p:nvSpPr>
          <p:spPr bwMode="auto">
            <a:xfrm>
              <a:off x="1530292" y="4000781"/>
              <a:ext cx="68263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37" name="Rectangle 638"/>
            <p:cNvSpPr>
              <a:spLocks noChangeArrowheads="1"/>
            </p:cNvSpPr>
            <p:nvPr/>
          </p:nvSpPr>
          <p:spPr bwMode="auto">
            <a:xfrm>
              <a:off x="1598555" y="4000781"/>
              <a:ext cx="69850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38" name="Rectangle 639"/>
            <p:cNvSpPr>
              <a:spLocks noChangeArrowheads="1"/>
            </p:cNvSpPr>
            <p:nvPr/>
          </p:nvSpPr>
          <p:spPr bwMode="auto">
            <a:xfrm>
              <a:off x="1668405" y="4000781"/>
              <a:ext cx="68263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39" name="Rectangle 640"/>
            <p:cNvSpPr>
              <a:spLocks noChangeArrowheads="1"/>
            </p:cNvSpPr>
            <p:nvPr/>
          </p:nvSpPr>
          <p:spPr bwMode="auto">
            <a:xfrm>
              <a:off x="1736668" y="4000781"/>
              <a:ext cx="69850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40" name="Rectangle 641"/>
            <p:cNvSpPr>
              <a:spLocks noChangeArrowheads="1"/>
            </p:cNvSpPr>
            <p:nvPr/>
          </p:nvSpPr>
          <p:spPr bwMode="auto">
            <a:xfrm>
              <a:off x="1806518" y="4000781"/>
              <a:ext cx="69850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41" name="Rectangle 642"/>
            <p:cNvSpPr>
              <a:spLocks noChangeArrowheads="1"/>
            </p:cNvSpPr>
            <p:nvPr/>
          </p:nvSpPr>
          <p:spPr bwMode="auto">
            <a:xfrm>
              <a:off x="1876368" y="4000781"/>
              <a:ext cx="68263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42" name="Rectangle 643"/>
            <p:cNvSpPr>
              <a:spLocks noChangeArrowheads="1"/>
            </p:cNvSpPr>
            <p:nvPr/>
          </p:nvSpPr>
          <p:spPr bwMode="auto">
            <a:xfrm>
              <a:off x="1944631" y="4000781"/>
              <a:ext cx="69850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43" name="Rectangle 644"/>
            <p:cNvSpPr>
              <a:spLocks noChangeArrowheads="1"/>
            </p:cNvSpPr>
            <p:nvPr/>
          </p:nvSpPr>
          <p:spPr bwMode="auto">
            <a:xfrm>
              <a:off x="2014481" y="4000781"/>
              <a:ext cx="68263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44" name="Rectangle 645"/>
            <p:cNvSpPr>
              <a:spLocks noChangeArrowheads="1"/>
            </p:cNvSpPr>
            <p:nvPr/>
          </p:nvSpPr>
          <p:spPr bwMode="auto">
            <a:xfrm>
              <a:off x="2082744" y="4000781"/>
              <a:ext cx="69850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45" name="Rectangle 646"/>
            <p:cNvSpPr>
              <a:spLocks noChangeArrowheads="1"/>
            </p:cNvSpPr>
            <p:nvPr/>
          </p:nvSpPr>
          <p:spPr bwMode="auto">
            <a:xfrm>
              <a:off x="2152594" y="4000781"/>
              <a:ext cx="68263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46" name="Rectangle 647"/>
            <p:cNvSpPr>
              <a:spLocks noChangeArrowheads="1"/>
            </p:cNvSpPr>
            <p:nvPr/>
          </p:nvSpPr>
          <p:spPr bwMode="auto">
            <a:xfrm>
              <a:off x="2220857" y="4000781"/>
              <a:ext cx="69850" cy="144721"/>
            </a:xfrm>
            <a:prstGeom prst="rect">
              <a:avLst/>
            </a:prstGeom>
            <a:solidFill>
              <a:srgbClr val="C7158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47" name="Rectangle 648"/>
            <p:cNvSpPr>
              <a:spLocks noChangeArrowheads="1"/>
            </p:cNvSpPr>
            <p:nvPr/>
          </p:nvSpPr>
          <p:spPr bwMode="auto">
            <a:xfrm>
              <a:off x="2290707" y="4000781"/>
              <a:ext cx="69850" cy="144721"/>
            </a:xfrm>
            <a:prstGeom prst="rect">
              <a:avLst/>
            </a:prstGeom>
            <a:solidFill>
              <a:srgbClr val="EEA2AD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48" name="Rectangle 649"/>
            <p:cNvSpPr>
              <a:spLocks noChangeArrowheads="1"/>
            </p:cNvSpPr>
            <p:nvPr/>
          </p:nvSpPr>
          <p:spPr bwMode="auto">
            <a:xfrm>
              <a:off x="2360557" y="4000781"/>
              <a:ext cx="68263" cy="144721"/>
            </a:xfrm>
            <a:prstGeom prst="rect">
              <a:avLst/>
            </a:prstGeom>
            <a:solidFill>
              <a:srgbClr val="EEA2AD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49" name="Rectangle 650"/>
            <p:cNvSpPr>
              <a:spLocks noChangeArrowheads="1"/>
            </p:cNvSpPr>
            <p:nvPr/>
          </p:nvSpPr>
          <p:spPr bwMode="auto">
            <a:xfrm>
              <a:off x="2428820" y="4000781"/>
              <a:ext cx="69850" cy="144721"/>
            </a:xfrm>
            <a:prstGeom prst="rect">
              <a:avLst/>
            </a:prstGeom>
            <a:solidFill>
              <a:srgbClr val="EEA2AD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50" name="Rectangle 651"/>
            <p:cNvSpPr>
              <a:spLocks noChangeArrowheads="1"/>
            </p:cNvSpPr>
            <p:nvPr/>
          </p:nvSpPr>
          <p:spPr bwMode="auto">
            <a:xfrm>
              <a:off x="2498670" y="4000781"/>
              <a:ext cx="68263" cy="144721"/>
            </a:xfrm>
            <a:prstGeom prst="rect">
              <a:avLst/>
            </a:prstGeom>
            <a:solidFill>
              <a:srgbClr val="EEA2AD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51" name="Rectangle 652"/>
            <p:cNvSpPr>
              <a:spLocks noChangeArrowheads="1"/>
            </p:cNvSpPr>
            <p:nvPr/>
          </p:nvSpPr>
          <p:spPr bwMode="auto">
            <a:xfrm>
              <a:off x="2566933" y="4000781"/>
              <a:ext cx="69850" cy="144721"/>
            </a:xfrm>
            <a:prstGeom prst="rect">
              <a:avLst/>
            </a:prstGeom>
            <a:solidFill>
              <a:srgbClr val="EEA2AD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52" name="Rectangle 653"/>
            <p:cNvSpPr>
              <a:spLocks noChangeArrowheads="1"/>
            </p:cNvSpPr>
            <p:nvPr/>
          </p:nvSpPr>
          <p:spPr bwMode="auto">
            <a:xfrm>
              <a:off x="2636783" y="4000781"/>
              <a:ext cx="69850" cy="144721"/>
            </a:xfrm>
            <a:prstGeom prst="rect">
              <a:avLst/>
            </a:prstGeom>
            <a:solidFill>
              <a:srgbClr val="EEA2AD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53" name="Rectangle 654"/>
            <p:cNvSpPr>
              <a:spLocks noChangeArrowheads="1"/>
            </p:cNvSpPr>
            <p:nvPr/>
          </p:nvSpPr>
          <p:spPr bwMode="auto">
            <a:xfrm>
              <a:off x="2706633" y="4000781"/>
              <a:ext cx="68263" cy="144721"/>
            </a:xfrm>
            <a:prstGeom prst="rect">
              <a:avLst/>
            </a:prstGeom>
            <a:solidFill>
              <a:srgbClr val="EEA2AD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54" name="Rectangle 655"/>
            <p:cNvSpPr>
              <a:spLocks noChangeArrowheads="1"/>
            </p:cNvSpPr>
            <p:nvPr/>
          </p:nvSpPr>
          <p:spPr bwMode="auto">
            <a:xfrm>
              <a:off x="2774896" y="4000781"/>
              <a:ext cx="69850" cy="144721"/>
            </a:xfrm>
            <a:prstGeom prst="rect">
              <a:avLst/>
            </a:prstGeom>
            <a:solidFill>
              <a:srgbClr val="ADD8E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55" name="Rectangle 656"/>
            <p:cNvSpPr>
              <a:spLocks noChangeArrowheads="1"/>
            </p:cNvSpPr>
            <p:nvPr/>
          </p:nvSpPr>
          <p:spPr bwMode="auto">
            <a:xfrm>
              <a:off x="2844746" y="4000781"/>
              <a:ext cx="68263" cy="144721"/>
            </a:xfrm>
            <a:prstGeom prst="rect">
              <a:avLst/>
            </a:prstGeom>
            <a:solidFill>
              <a:srgbClr val="ADD8E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56" name="Rectangle 657"/>
            <p:cNvSpPr>
              <a:spLocks noChangeArrowheads="1"/>
            </p:cNvSpPr>
            <p:nvPr/>
          </p:nvSpPr>
          <p:spPr bwMode="auto">
            <a:xfrm>
              <a:off x="2913009" y="4000781"/>
              <a:ext cx="69850" cy="144721"/>
            </a:xfrm>
            <a:prstGeom prst="rect">
              <a:avLst/>
            </a:prstGeom>
            <a:solidFill>
              <a:srgbClr val="ADD8E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57" name="Rectangle 658"/>
            <p:cNvSpPr>
              <a:spLocks noChangeArrowheads="1"/>
            </p:cNvSpPr>
            <p:nvPr/>
          </p:nvSpPr>
          <p:spPr bwMode="auto">
            <a:xfrm>
              <a:off x="2982859" y="4000781"/>
              <a:ext cx="68263" cy="144721"/>
            </a:xfrm>
            <a:prstGeom prst="rect">
              <a:avLst/>
            </a:prstGeom>
            <a:solidFill>
              <a:srgbClr val="ADD8E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58" name="Rectangle 659"/>
            <p:cNvSpPr>
              <a:spLocks noChangeArrowheads="1"/>
            </p:cNvSpPr>
            <p:nvPr/>
          </p:nvSpPr>
          <p:spPr bwMode="auto">
            <a:xfrm>
              <a:off x="3051122" y="4000781"/>
              <a:ext cx="69850" cy="144721"/>
            </a:xfrm>
            <a:prstGeom prst="rect">
              <a:avLst/>
            </a:prstGeom>
            <a:solidFill>
              <a:srgbClr val="ADD8E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59" name="Rectangle 660"/>
            <p:cNvSpPr>
              <a:spLocks noChangeArrowheads="1"/>
            </p:cNvSpPr>
            <p:nvPr/>
          </p:nvSpPr>
          <p:spPr bwMode="auto">
            <a:xfrm>
              <a:off x="3120972" y="4000781"/>
              <a:ext cx="61913" cy="144721"/>
            </a:xfrm>
            <a:prstGeom prst="rect">
              <a:avLst/>
            </a:prstGeom>
            <a:solidFill>
              <a:srgbClr val="ADD8E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60" name="Rectangle 661"/>
            <p:cNvSpPr>
              <a:spLocks noChangeArrowheads="1"/>
            </p:cNvSpPr>
            <p:nvPr/>
          </p:nvSpPr>
          <p:spPr bwMode="auto">
            <a:xfrm>
              <a:off x="3182885" y="4000781"/>
              <a:ext cx="68263" cy="144721"/>
            </a:xfrm>
            <a:prstGeom prst="rect">
              <a:avLst/>
            </a:prstGeom>
            <a:solidFill>
              <a:srgbClr val="B03060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61" name="Rectangle 662"/>
            <p:cNvSpPr>
              <a:spLocks noChangeArrowheads="1"/>
            </p:cNvSpPr>
            <p:nvPr/>
          </p:nvSpPr>
          <p:spPr bwMode="auto">
            <a:xfrm>
              <a:off x="3251148" y="4000781"/>
              <a:ext cx="69850" cy="144721"/>
            </a:xfrm>
            <a:prstGeom prst="rect">
              <a:avLst/>
            </a:prstGeom>
            <a:solidFill>
              <a:srgbClr val="B03060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62" name="Rectangle 663"/>
            <p:cNvSpPr>
              <a:spLocks noChangeArrowheads="1"/>
            </p:cNvSpPr>
            <p:nvPr/>
          </p:nvSpPr>
          <p:spPr bwMode="auto">
            <a:xfrm>
              <a:off x="3320998" y="4000781"/>
              <a:ext cx="69850" cy="144721"/>
            </a:xfrm>
            <a:prstGeom prst="rect">
              <a:avLst/>
            </a:prstGeom>
            <a:solidFill>
              <a:srgbClr val="B03060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63" name="Rectangle 664"/>
            <p:cNvSpPr>
              <a:spLocks noChangeArrowheads="1"/>
            </p:cNvSpPr>
            <p:nvPr/>
          </p:nvSpPr>
          <p:spPr bwMode="auto">
            <a:xfrm>
              <a:off x="3390848" y="4000781"/>
              <a:ext cx="68263" cy="144721"/>
            </a:xfrm>
            <a:prstGeom prst="rect">
              <a:avLst/>
            </a:prstGeom>
            <a:solidFill>
              <a:srgbClr val="ADD8E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64" name="Rectangle 665"/>
            <p:cNvSpPr>
              <a:spLocks noChangeArrowheads="1"/>
            </p:cNvSpPr>
            <p:nvPr/>
          </p:nvSpPr>
          <p:spPr bwMode="auto">
            <a:xfrm>
              <a:off x="3459111" y="4000781"/>
              <a:ext cx="69850" cy="144721"/>
            </a:xfrm>
            <a:prstGeom prst="rect">
              <a:avLst/>
            </a:prstGeom>
            <a:solidFill>
              <a:srgbClr val="ADD8E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65" name="Rectangle 666"/>
            <p:cNvSpPr>
              <a:spLocks noChangeArrowheads="1"/>
            </p:cNvSpPr>
            <p:nvPr/>
          </p:nvSpPr>
          <p:spPr bwMode="auto">
            <a:xfrm>
              <a:off x="3528961" y="4000781"/>
              <a:ext cx="68263" cy="144721"/>
            </a:xfrm>
            <a:prstGeom prst="rect">
              <a:avLst/>
            </a:prstGeom>
            <a:solidFill>
              <a:srgbClr val="ADD8E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66" name="Rectangle 667"/>
            <p:cNvSpPr>
              <a:spLocks noChangeArrowheads="1"/>
            </p:cNvSpPr>
            <p:nvPr/>
          </p:nvSpPr>
          <p:spPr bwMode="auto">
            <a:xfrm>
              <a:off x="3597224" y="4000781"/>
              <a:ext cx="69850" cy="144721"/>
            </a:xfrm>
            <a:prstGeom prst="rect">
              <a:avLst/>
            </a:prstGeom>
            <a:solidFill>
              <a:srgbClr val="ADD8E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67" name="Rectangle 668"/>
            <p:cNvSpPr>
              <a:spLocks noChangeArrowheads="1"/>
            </p:cNvSpPr>
            <p:nvPr/>
          </p:nvSpPr>
          <p:spPr bwMode="auto">
            <a:xfrm>
              <a:off x="3667074" y="4000781"/>
              <a:ext cx="68263" cy="144721"/>
            </a:xfrm>
            <a:prstGeom prst="rect">
              <a:avLst/>
            </a:prstGeom>
            <a:solidFill>
              <a:srgbClr val="8B0000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68" name="Rectangle 669"/>
            <p:cNvSpPr>
              <a:spLocks noChangeArrowheads="1"/>
            </p:cNvSpPr>
            <p:nvPr/>
          </p:nvSpPr>
          <p:spPr bwMode="auto">
            <a:xfrm>
              <a:off x="3735337" y="4000781"/>
              <a:ext cx="69850" cy="144721"/>
            </a:xfrm>
            <a:prstGeom prst="rect">
              <a:avLst/>
            </a:prstGeom>
            <a:solidFill>
              <a:srgbClr val="8B0000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69" name="Rectangle 670"/>
            <p:cNvSpPr>
              <a:spLocks noChangeArrowheads="1"/>
            </p:cNvSpPr>
            <p:nvPr/>
          </p:nvSpPr>
          <p:spPr bwMode="auto">
            <a:xfrm>
              <a:off x="3805187" y="4000781"/>
              <a:ext cx="69850" cy="144721"/>
            </a:xfrm>
            <a:prstGeom prst="rect">
              <a:avLst/>
            </a:prstGeom>
            <a:solidFill>
              <a:srgbClr val="8B0000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70" name="Rectangle 671"/>
            <p:cNvSpPr>
              <a:spLocks noChangeArrowheads="1"/>
            </p:cNvSpPr>
            <p:nvPr/>
          </p:nvSpPr>
          <p:spPr bwMode="auto">
            <a:xfrm>
              <a:off x="3875037" y="4000781"/>
              <a:ext cx="68263" cy="144721"/>
            </a:xfrm>
            <a:prstGeom prst="rect">
              <a:avLst/>
            </a:prstGeom>
            <a:solidFill>
              <a:srgbClr val="8B0000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71" name="Rectangle 672"/>
            <p:cNvSpPr>
              <a:spLocks noChangeArrowheads="1"/>
            </p:cNvSpPr>
            <p:nvPr/>
          </p:nvSpPr>
          <p:spPr bwMode="auto">
            <a:xfrm>
              <a:off x="3943300" y="4000781"/>
              <a:ext cx="69850" cy="144721"/>
            </a:xfrm>
            <a:prstGeom prst="rect">
              <a:avLst/>
            </a:prstGeom>
            <a:solidFill>
              <a:srgbClr val="8B0000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72" name="Rectangle 673"/>
            <p:cNvSpPr>
              <a:spLocks noChangeArrowheads="1"/>
            </p:cNvSpPr>
            <p:nvPr/>
          </p:nvSpPr>
          <p:spPr bwMode="auto">
            <a:xfrm>
              <a:off x="4013150" y="4000781"/>
              <a:ext cx="68263" cy="144721"/>
            </a:xfrm>
            <a:prstGeom prst="rect">
              <a:avLst/>
            </a:prstGeom>
            <a:solidFill>
              <a:srgbClr val="8B0000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73" name="Rectangle 674"/>
            <p:cNvSpPr>
              <a:spLocks noChangeArrowheads="1"/>
            </p:cNvSpPr>
            <p:nvPr/>
          </p:nvSpPr>
          <p:spPr bwMode="auto">
            <a:xfrm>
              <a:off x="4081413" y="4000781"/>
              <a:ext cx="69850" cy="144721"/>
            </a:xfrm>
            <a:prstGeom prst="rect">
              <a:avLst/>
            </a:prstGeom>
            <a:solidFill>
              <a:srgbClr val="8B0000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74" name="Rectangle 675"/>
            <p:cNvSpPr>
              <a:spLocks noChangeArrowheads="1"/>
            </p:cNvSpPr>
            <p:nvPr/>
          </p:nvSpPr>
          <p:spPr bwMode="auto">
            <a:xfrm>
              <a:off x="4151263" y="4000781"/>
              <a:ext cx="69850" cy="144721"/>
            </a:xfrm>
            <a:prstGeom prst="rect">
              <a:avLst/>
            </a:prstGeom>
            <a:solidFill>
              <a:srgbClr val="8B0000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75" name="Rectangle 676"/>
            <p:cNvSpPr>
              <a:spLocks noChangeArrowheads="1"/>
            </p:cNvSpPr>
            <p:nvPr/>
          </p:nvSpPr>
          <p:spPr bwMode="auto">
            <a:xfrm>
              <a:off x="4221113" y="4000781"/>
              <a:ext cx="68263" cy="144721"/>
            </a:xfrm>
            <a:prstGeom prst="rect">
              <a:avLst/>
            </a:prstGeom>
            <a:solidFill>
              <a:srgbClr val="BF3E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76" name="Rectangle 677"/>
            <p:cNvSpPr>
              <a:spLocks noChangeArrowheads="1"/>
            </p:cNvSpPr>
            <p:nvPr/>
          </p:nvSpPr>
          <p:spPr bwMode="auto">
            <a:xfrm>
              <a:off x="4289376" y="4000781"/>
              <a:ext cx="69850" cy="144721"/>
            </a:xfrm>
            <a:prstGeom prst="rect">
              <a:avLst/>
            </a:prstGeom>
            <a:solidFill>
              <a:srgbClr val="BF3E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77" name="Rectangle 678"/>
            <p:cNvSpPr>
              <a:spLocks noChangeArrowheads="1"/>
            </p:cNvSpPr>
            <p:nvPr/>
          </p:nvSpPr>
          <p:spPr bwMode="auto">
            <a:xfrm>
              <a:off x="4359226" y="4000781"/>
              <a:ext cx="68263" cy="144721"/>
            </a:xfrm>
            <a:prstGeom prst="rect">
              <a:avLst/>
            </a:prstGeom>
            <a:solidFill>
              <a:srgbClr val="BF3E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78" name="Rectangle 679"/>
            <p:cNvSpPr>
              <a:spLocks noChangeArrowheads="1"/>
            </p:cNvSpPr>
            <p:nvPr/>
          </p:nvSpPr>
          <p:spPr bwMode="auto">
            <a:xfrm>
              <a:off x="4427489" y="4000781"/>
              <a:ext cx="69850" cy="144721"/>
            </a:xfrm>
            <a:prstGeom prst="rect">
              <a:avLst/>
            </a:prstGeom>
            <a:solidFill>
              <a:srgbClr val="BF3E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79" name="Rectangle 680"/>
            <p:cNvSpPr>
              <a:spLocks noChangeArrowheads="1"/>
            </p:cNvSpPr>
            <p:nvPr/>
          </p:nvSpPr>
          <p:spPr bwMode="auto">
            <a:xfrm>
              <a:off x="4497339" y="4000781"/>
              <a:ext cx="68263" cy="144721"/>
            </a:xfrm>
            <a:prstGeom prst="rect">
              <a:avLst/>
            </a:prstGeom>
            <a:solidFill>
              <a:srgbClr val="BF3E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80" name="Rectangle 681"/>
            <p:cNvSpPr>
              <a:spLocks noChangeArrowheads="1"/>
            </p:cNvSpPr>
            <p:nvPr/>
          </p:nvSpPr>
          <p:spPr bwMode="auto">
            <a:xfrm>
              <a:off x="4565602" y="4000781"/>
              <a:ext cx="69850" cy="144721"/>
            </a:xfrm>
            <a:prstGeom prst="rect">
              <a:avLst/>
            </a:prstGeom>
            <a:solidFill>
              <a:srgbClr val="BF3E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81" name="Rectangle 682"/>
            <p:cNvSpPr>
              <a:spLocks noChangeArrowheads="1"/>
            </p:cNvSpPr>
            <p:nvPr/>
          </p:nvSpPr>
          <p:spPr bwMode="auto">
            <a:xfrm>
              <a:off x="4635452" y="4000781"/>
              <a:ext cx="69850" cy="144721"/>
            </a:xfrm>
            <a:prstGeom prst="rect">
              <a:avLst/>
            </a:prstGeom>
            <a:solidFill>
              <a:srgbClr val="BF3E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82" name="Rectangle 683"/>
            <p:cNvSpPr>
              <a:spLocks noChangeArrowheads="1"/>
            </p:cNvSpPr>
            <p:nvPr/>
          </p:nvSpPr>
          <p:spPr bwMode="auto">
            <a:xfrm>
              <a:off x="4705302" y="4000781"/>
              <a:ext cx="68263" cy="144721"/>
            </a:xfrm>
            <a:prstGeom prst="rect">
              <a:avLst/>
            </a:prstGeom>
            <a:solidFill>
              <a:srgbClr val="BF3E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83" name="Rectangle 684"/>
            <p:cNvSpPr>
              <a:spLocks noChangeArrowheads="1"/>
            </p:cNvSpPr>
            <p:nvPr/>
          </p:nvSpPr>
          <p:spPr bwMode="auto">
            <a:xfrm>
              <a:off x="4773565" y="4000781"/>
              <a:ext cx="69850" cy="144721"/>
            </a:xfrm>
            <a:prstGeom prst="rect">
              <a:avLst/>
            </a:prstGeom>
            <a:solidFill>
              <a:srgbClr val="BF3E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84" name="Rectangle 685"/>
            <p:cNvSpPr>
              <a:spLocks noChangeArrowheads="1"/>
            </p:cNvSpPr>
            <p:nvPr/>
          </p:nvSpPr>
          <p:spPr bwMode="auto">
            <a:xfrm>
              <a:off x="4843415" y="4000781"/>
              <a:ext cx="68263" cy="144721"/>
            </a:xfrm>
            <a:prstGeom prst="rect">
              <a:avLst/>
            </a:prstGeom>
            <a:solidFill>
              <a:srgbClr val="BF3E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85" name="Rectangle 686"/>
            <p:cNvSpPr>
              <a:spLocks noChangeArrowheads="1"/>
            </p:cNvSpPr>
            <p:nvPr/>
          </p:nvSpPr>
          <p:spPr bwMode="auto">
            <a:xfrm>
              <a:off x="4911678" y="4000781"/>
              <a:ext cx="69850" cy="144721"/>
            </a:xfrm>
            <a:prstGeom prst="rect">
              <a:avLst/>
            </a:prstGeom>
            <a:solidFill>
              <a:srgbClr val="BF3E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86" name="Rectangle 687"/>
            <p:cNvSpPr>
              <a:spLocks noChangeArrowheads="1"/>
            </p:cNvSpPr>
            <p:nvPr/>
          </p:nvSpPr>
          <p:spPr bwMode="auto">
            <a:xfrm>
              <a:off x="4981528" y="4000781"/>
              <a:ext cx="68263" cy="144721"/>
            </a:xfrm>
            <a:prstGeom prst="rect">
              <a:avLst/>
            </a:prstGeom>
            <a:solidFill>
              <a:srgbClr val="BF3E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87" name="Rectangle 688"/>
            <p:cNvSpPr>
              <a:spLocks noChangeArrowheads="1"/>
            </p:cNvSpPr>
            <p:nvPr/>
          </p:nvSpPr>
          <p:spPr bwMode="auto">
            <a:xfrm>
              <a:off x="5049791" y="4000781"/>
              <a:ext cx="69850" cy="144721"/>
            </a:xfrm>
            <a:prstGeom prst="rect">
              <a:avLst/>
            </a:prstGeom>
            <a:solidFill>
              <a:srgbClr val="BF3E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88" name="Rectangle 689"/>
            <p:cNvSpPr>
              <a:spLocks noChangeArrowheads="1"/>
            </p:cNvSpPr>
            <p:nvPr/>
          </p:nvSpPr>
          <p:spPr bwMode="auto">
            <a:xfrm>
              <a:off x="5119641" y="4000781"/>
              <a:ext cx="69850" cy="144721"/>
            </a:xfrm>
            <a:prstGeom prst="rect">
              <a:avLst/>
            </a:prstGeom>
            <a:solidFill>
              <a:srgbClr val="AB82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89" name="Rectangle 690"/>
            <p:cNvSpPr>
              <a:spLocks noChangeArrowheads="1"/>
            </p:cNvSpPr>
            <p:nvPr/>
          </p:nvSpPr>
          <p:spPr bwMode="auto">
            <a:xfrm>
              <a:off x="5189491" y="4000781"/>
              <a:ext cx="60325" cy="144721"/>
            </a:xfrm>
            <a:prstGeom prst="rect">
              <a:avLst/>
            </a:prstGeom>
            <a:solidFill>
              <a:srgbClr val="AB82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90" name="Rectangle 691"/>
            <p:cNvSpPr>
              <a:spLocks noChangeArrowheads="1"/>
            </p:cNvSpPr>
            <p:nvPr/>
          </p:nvSpPr>
          <p:spPr bwMode="auto">
            <a:xfrm>
              <a:off x="5249816" y="4000781"/>
              <a:ext cx="69850" cy="144721"/>
            </a:xfrm>
            <a:prstGeom prst="rect">
              <a:avLst/>
            </a:prstGeom>
            <a:solidFill>
              <a:srgbClr val="AB82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91" name="Rectangle 692"/>
            <p:cNvSpPr>
              <a:spLocks noChangeArrowheads="1"/>
            </p:cNvSpPr>
            <p:nvPr/>
          </p:nvSpPr>
          <p:spPr bwMode="auto">
            <a:xfrm>
              <a:off x="5319666" y="4000781"/>
              <a:ext cx="69850" cy="144721"/>
            </a:xfrm>
            <a:prstGeom prst="rect">
              <a:avLst/>
            </a:prstGeom>
            <a:solidFill>
              <a:srgbClr val="AB82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92" name="Rectangle 693"/>
            <p:cNvSpPr>
              <a:spLocks noChangeArrowheads="1"/>
            </p:cNvSpPr>
            <p:nvPr/>
          </p:nvSpPr>
          <p:spPr bwMode="auto">
            <a:xfrm>
              <a:off x="5389516" y="4000781"/>
              <a:ext cx="68263" cy="144721"/>
            </a:xfrm>
            <a:prstGeom prst="rect">
              <a:avLst/>
            </a:prstGeom>
            <a:solidFill>
              <a:srgbClr val="AB82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93" name="Rectangle 694"/>
            <p:cNvSpPr>
              <a:spLocks noChangeArrowheads="1"/>
            </p:cNvSpPr>
            <p:nvPr/>
          </p:nvSpPr>
          <p:spPr bwMode="auto">
            <a:xfrm>
              <a:off x="5457779" y="4000781"/>
              <a:ext cx="69850" cy="144721"/>
            </a:xfrm>
            <a:prstGeom prst="rect">
              <a:avLst/>
            </a:prstGeom>
            <a:solidFill>
              <a:srgbClr val="AB82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94" name="Rectangle 695"/>
            <p:cNvSpPr>
              <a:spLocks noChangeArrowheads="1"/>
            </p:cNvSpPr>
            <p:nvPr/>
          </p:nvSpPr>
          <p:spPr bwMode="auto">
            <a:xfrm>
              <a:off x="5527629" y="4000781"/>
              <a:ext cx="68263" cy="144721"/>
            </a:xfrm>
            <a:prstGeom prst="rect">
              <a:avLst/>
            </a:prstGeom>
            <a:solidFill>
              <a:srgbClr val="AB82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95" name="Rectangle 696"/>
            <p:cNvSpPr>
              <a:spLocks noChangeArrowheads="1"/>
            </p:cNvSpPr>
            <p:nvPr/>
          </p:nvSpPr>
          <p:spPr bwMode="auto">
            <a:xfrm>
              <a:off x="5595892" y="4000781"/>
              <a:ext cx="69850" cy="144721"/>
            </a:xfrm>
            <a:prstGeom prst="rect">
              <a:avLst/>
            </a:prstGeom>
            <a:solidFill>
              <a:srgbClr val="AB82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96" name="Rectangle 697"/>
            <p:cNvSpPr>
              <a:spLocks noChangeArrowheads="1"/>
            </p:cNvSpPr>
            <p:nvPr/>
          </p:nvSpPr>
          <p:spPr bwMode="auto">
            <a:xfrm>
              <a:off x="5665742" y="4000781"/>
              <a:ext cx="68263" cy="144721"/>
            </a:xfrm>
            <a:prstGeom prst="rect">
              <a:avLst/>
            </a:prstGeom>
            <a:solidFill>
              <a:srgbClr val="AB82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97" name="Rectangle 698"/>
            <p:cNvSpPr>
              <a:spLocks noChangeArrowheads="1"/>
            </p:cNvSpPr>
            <p:nvPr/>
          </p:nvSpPr>
          <p:spPr bwMode="auto">
            <a:xfrm>
              <a:off x="5734005" y="4000781"/>
              <a:ext cx="69850" cy="144721"/>
            </a:xfrm>
            <a:prstGeom prst="rect">
              <a:avLst/>
            </a:prstGeom>
            <a:solidFill>
              <a:srgbClr val="AB82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98" name="Rectangle 699"/>
            <p:cNvSpPr>
              <a:spLocks noChangeArrowheads="1"/>
            </p:cNvSpPr>
            <p:nvPr/>
          </p:nvSpPr>
          <p:spPr bwMode="auto">
            <a:xfrm>
              <a:off x="5803855" y="4000781"/>
              <a:ext cx="69850" cy="144721"/>
            </a:xfrm>
            <a:prstGeom prst="rect">
              <a:avLst/>
            </a:prstGeom>
            <a:solidFill>
              <a:srgbClr val="AB82FF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199" name="Rectangle 700"/>
            <p:cNvSpPr>
              <a:spLocks noChangeArrowheads="1"/>
            </p:cNvSpPr>
            <p:nvPr/>
          </p:nvSpPr>
          <p:spPr bwMode="auto">
            <a:xfrm>
              <a:off x="5873705" y="4000781"/>
              <a:ext cx="68263" cy="144721"/>
            </a:xfrm>
            <a:prstGeom prst="rect">
              <a:avLst/>
            </a:prstGeom>
            <a:solidFill>
              <a:srgbClr val="8B735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00" name="Rectangle 701"/>
            <p:cNvSpPr>
              <a:spLocks noChangeArrowheads="1"/>
            </p:cNvSpPr>
            <p:nvPr/>
          </p:nvSpPr>
          <p:spPr bwMode="auto">
            <a:xfrm>
              <a:off x="5941968" y="4000781"/>
              <a:ext cx="69850" cy="144721"/>
            </a:xfrm>
            <a:prstGeom prst="rect">
              <a:avLst/>
            </a:prstGeom>
            <a:solidFill>
              <a:srgbClr val="8B735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01" name="Rectangle 702"/>
            <p:cNvSpPr>
              <a:spLocks noChangeArrowheads="1"/>
            </p:cNvSpPr>
            <p:nvPr/>
          </p:nvSpPr>
          <p:spPr bwMode="auto">
            <a:xfrm>
              <a:off x="6011818" y="4000781"/>
              <a:ext cx="68263" cy="144721"/>
            </a:xfrm>
            <a:prstGeom prst="rect">
              <a:avLst/>
            </a:prstGeom>
            <a:solidFill>
              <a:srgbClr val="8B735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02" name="Rectangle 703"/>
            <p:cNvSpPr>
              <a:spLocks noChangeArrowheads="1"/>
            </p:cNvSpPr>
            <p:nvPr/>
          </p:nvSpPr>
          <p:spPr bwMode="auto">
            <a:xfrm>
              <a:off x="6080081" y="4000781"/>
              <a:ext cx="69850" cy="144721"/>
            </a:xfrm>
            <a:prstGeom prst="rect">
              <a:avLst/>
            </a:prstGeom>
            <a:solidFill>
              <a:srgbClr val="8B735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03" name="Rectangle 704"/>
            <p:cNvSpPr>
              <a:spLocks noChangeArrowheads="1"/>
            </p:cNvSpPr>
            <p:nvPr/>
          </p:nvSpPr>
          <p:spPr bwMode="auto">
            <a:xfrm>
              <a:off x="6149931" y="4000781"/>
              <a:ext cx="69850" cy="144721"/>
            </a:xfrm>
            <a:prstGeom prst="rect">
              <a:avLst/>
            </a:prstGeom>
            <a:solidFill>
              <a:srgbClr val="8B735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04" name="Rectangle 705"/>
            <p:cNvSpPr>
              <a:spLocks noChangeArrowheads="1"/>
            </p:cNvSpPr>
            <p:nvPr/>
          </p:nvSpPr>
          <p:spPr bwMode="auto">
            <a:xfrm>
              <a:off x="6219781" y="4000781"/>
              <a:ext cx="68263" cy="144721"/>
            </a:xfrm>
            <a:prstGeom prst="rect">
              <a:avLst/>
            </a:prstGeom>
            <a:solidFill>
              <a:srgbClr val="8B735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05" name="Rectangle 706"/>
            <p:cNvSpPr>
              <a:spLocks noChangeArrowheads="1"/>
            </p:cNvSpPr>
            <p:nvPr/>
          </p:nvSpPr>
          <p:spPr bwMode="auto">
            <a:xfrm>
              <a:off x="6288044" y="4000781"/>
              <a:ext cx="69850" cy="144721"/>
            </a:xfrm>
            <a:prstGeom prst="rect">
              <a:avLst/>
            </a:prstGeom>
            <a:solidFill>
              <a:srgbClr val="8B735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06" name="Rectangle 707"/>
            <p:cNvSpPr>
              <a:spLocks noChangeArrowheads="1"/>
            </p:cNvSpPr>
            <p:nvPr/>
          </p:nvSpPr>
          <p:spPr bwMode="auto">
            <a:xfrm>
              <a:off x="6357894" y="4000781"/>
              <a:ext cx="68263" cy="144721"/>
            </a:xfrm>
            <a:prstGeom prst="rect">
              <a:avLst/>
            </a:prstGeom>
            <a:solidFill>
              <a:srgbClr val="8B735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07" name="Rectangle 708"/>
            <p:cNvSpPr>
              <a:spLocks noChangeArrowheads="1"/>
            </p:cNvSpPr>
            <p:nvPr/>
          </p:nvSpPr>
          <p:spPr bwMode="auto">
            <a:xfrm>
              <a:off x="6426157" y="4000781"/>
              <a:ext cx="69850" cy="144721"/>
            </a:xfrm>
            <a:prstGeom prst="rect">
              <a:avLst/>
            </a:prstGeom>
            <a:solidFill>
              <a:srgbClr val="8B735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08" name="Rectangle 709"/>
            <p:cNvSpPr>
              <a:spLocks noChangeArrowheads="1"/>
            </p:cNvSpPr>
            <p:nvPr/>
          </p:nvSpPr>
          <p:spPr bwMode="auto">
            <a:xfrm>
              <a:off x="6496007" y="4000781"/>
              <a:ext cx="68263" cy="144721"/>
            </a:xfrm>
            <a:prstGeom prst="rect">
              <a:avLst/>
            </a:prstGeom>
            <a:solidFill>
              <a:srgbClr val="FFC12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09" name="Rectangle 710"/>
            <p:cNvSpPr>
              <a:spLocks noChangeArrowheads="1"/>
            </p:cNvSpPr>
            <p:nvPr/>
          </p:nvSpPr>
          <p:spPr bwMode="auto">
            <a:xfrm>
              <a:off x="6564270" y="4000781"/>
              <a:ext cx="69850" cy="144721"/>
            </a:xfrm>
            <a:prstGeom prst="rect">
              <a:avLst/>
            </a:prstGeom>
            <a:solidFill>
              <a:srgbClr val="FFC12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10" name="Rectangle 711"/>
            <p:cNvSpPr>
              <a:spLocks noChangeArrowheads="1"/>
            </p:cNvSpPr>
            <p:nvPr/>
          </p:nvSpPr>
          <p:spPr bwMode="auto">
            <a:xfrm>
              <a:off x="6634120" y="4000781"/>
              <a:ext cx="69850" cy="144721"/>
            </a:xfrm>
            <a:prstGeom prst="rect">
              <a:avLst/>
            </a:prstGeom>
            <a:solidFill>
              <a:srgbClr val="FFC12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11" name="Rectangle 712"/>
            <p:cNvSpPr>
              <a:spLocks noChangeArrowheads="1"/>
            </p:cNvSpPr>
            <p:nvPr/>
          </p:nvSpPr>
          <p:spPr bwMode="auto">
            <a:xfrm>
              <a:off x="6703970" y="4000781"/>
              <a:ext cx="68263" cy="144721"/>
            </a:xfrm>
            <a:prstGeom prst="rect">
              <a:avLst/>
            </a:prstGeom>
            <a:solidFill>
              <a:srgbClr val="FFC12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12" name="Rectangle 713"/>
            <p:cNvSpPr>
              <a:spLocks noChangeArrowheads="1"/>
            </p:cNvSpPr>
            <p:nvPr/>
          </p:nvSpPr>
          <p:spPr bwMode="auto">
            <a:xfrm>
              <a:off x="6772233" y="4000781"/>
              <a:ext cx="69850" cy="144721"/>
            </a:xfrm>
            <a:prstGeom prst="rect">
              <a:avLst/>
            </a:prstGeom>
            <a:solidFill>
              <a:srgbClr val="FFC12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13" name="Rectangle 714"/>
            <p:cNvSpPr>
              <a:spLocks noChangeArrowheads="1"/>
            </p:cNvSpPr>
            <p:nvPr/>
          </p:nvSpPr>
          <p:spPr bwMode="auto">
            <a:xfrm>
              <a:off x="6842083" y="4000781"/>
              <a:ext cx="68263" cy="144721"/>
            </a:xfrm>
            <a:prstGeom prst="rect">
              <a:avLst/>
            </a:prstGeom>
            <a:solidFill>
              <a:srgbClr val="FFC12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14" name="Rectangle 715"/>
            <p:cNvSpPr>
              <a:spLocks noChangeArrowheads="1"/>
            </p:cNvSpPr>
            <p:nvPr/>
          </p:nvSpPr>
          <p:spPr bwMode="auto">
            <a:xfrm>
              <a:off x="6910346" y="4000781"/>
              <a:ext cx="69850" cy="144721"/>
            </a:xfrm>
            <a:prstGeom prst="rect">
              <a:avLst/>
            </a:prstGeom>
            <a:solidFill>
              <a:srgbClr val="FFC12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15" name="Rectangle 716"/>
            <p:cNvSpPr>
              <a:spLocks noChangeArrowheads="1"/>
            </p:cNvSpPr>
            <p:nvPr/>
          </p:nvSpPr>
          <p:spPr bwMode="auto">
            <a:xfrm>
              <a:off x="6980196" y="4000781"/>
              <a:ext cx="69850" cy="144721"/>
            </a:xfrm>
            <a:prstGeom prst="rect">
              <a:avLst/>
            </a:prstGeom>
            <a:solidFill>
              <a:srgbClr val="FFC12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16" name="Rectangle 717"/>
            <p:cNvSpPr>
              <a:spLocks noChangeArrowheads="1"/>
            </p:cNvSpPr>
            <p:nvPr/>
          </p:nvSpPr>
          <p:spPr bwMode="auto">
            <a:xfrm>
              <a:off x="7050046" y="4000781"/>
              <a:ext cx="68263" cy="144721"/>
            </a:xfrm>
            <a:prstGeom prst="rect">
              <a:avLst/>
            </a:prstGeom>
            <a:solidFill>
              <a:srgbClr val="FFC12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17" name="Rectangle 718"/>
            <p:cNvSpPr>
              <a:spLocks noChangeArrowheads="1"/>
            </p:cNvSpPr>
            <p:nvPr/>
          </p:nvSpPr>
          <p:spPr bwMode="auto">
            <a:xfrm>
              <a:off x="7118309" y="4000781"/>
              <a:ext cx="69850" cy="144721"/>
            </a:xfrm>
            <a:prstGeom prst="rect">
              <a:avLst/>
            </a:prstGeom>
            <a:solidFill>
              <a:srgbClr val="FFC125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18" name="Rectangle 719"/>
            <p:cNvSpPr>
              <a:spLocks noChangeArrowheads="1"/>
            </p:cNvSpPr>
            <p:nvPr/>
          </p:nvSpPr>
          <p:spPr bwMode="auto">
            <a:xfrm>
              <a:off x="7188159" y="4000781"/>
              <a:ext cx="60325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19" name="Rectangle 720"/>
            <p:cNvSpPr>
              <a:spLocks noChangeArrowheads="1"/>
            </p:cNvSpPr>
            <p:nvPr/>
          </p:nvSpPr>
          <p:spPr bwMode="auto">
            <a:xfrm>
              <a:off x="7248484" y="4000781"/>
              <a:ext cx="69850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20" name="Rectangle 721"/>
            <p:cNvSpPr>
              <a:spLocks noChangeArrowheads="1"/>
            </p:cNvSpPr>
            <p:nvPr/>
          </p:nvSpPr>
          <p:spPr bwMode="auto">
            <a:xfrm>
              <a:off x="7318334" y="4000781"/>
              <a:ext cx="69850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21" name="Rectangle 722"/>
            <p:cNvSpPr>
              <a:spLocks noChangeArrowheads="1"/>
            </p:cNvSpPr>
            <p:nvPr/>
          </p:nvSpPr>
          <p:spPr bwMode="auto">
            <a:xfrm>
              <a:off x="7388184" y="4000781"/>
              <a:ext cx="68263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22" name="Rectangle 723"/>
            <p:cNvSpPr>
              <a:spLocks noChangeArrowheads="1"/>
            </p:cNvSpPr>
            <p:nvPr/>
          </p:nvSpPr>
          <p:spPr bwMode="auto">
            <a:xfrm>
              <a:off x="7456447" y="4000781"/>
              <a:ext cx="69850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23" name="Rectangle 724"/>
            <p:cNvSpPr>
              <a:spLocks noChangeArrowheads="1"/>
            </p:cNvSpPr>
            <p:nvPr/>
          </p:nvSpPr>
          <p:spPr bwMode="auto">
            <a:xfrm>
              <a:off x="7526297" y="4000781"/>
              <a:ext cx="68263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24" name="Rectangle 725"/>
            <p:cNvSpPr>
              <a:spLocks noChangeArrowheads="1"/>
            </p:cNvSpPr>
            <p:nvPr/>
          </p:nvSpPr>
          <p:spPr bwMode="auto">
            <a:xfrm>
              <a:off x="7594560" y="4000781"/>
              <a:ext cx="69850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25" name="Rectangle 726"/>
            <p:cNvSpPr>
              <a:spLocks noChangeArrowheads="1"/>
            </p:cNvSpPr>
            <p:nvPr/>
          </p:nvSpPr>
          <p:spPr bwMode="auto">
            <a:xfrm>
              <a:off x="7664410" y="4000781"/>
              <a:ext cx="68263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26" name="Rectangle 727"/>
            <p:cNvSpPr>
              <a:spLocks noChangeArrowheads="1"/>
            </p:cNvSpPr>
            <p:nvPr/>
          </p:nvSpPr>
          <p:spPr bwMode="auto">
            <a:xfrm>
              <a:off x="7732673" y="4000781"/>
              <a:ext cx="69850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27" name="Rectangle 728"/>
            <p:cNvSpPr>
              <a:spLocks noChangeArrowheads="1"/>
            </p:cNvSpPr>
            <p:nvPr/>
          </p:nvSpPr>
          <p:spPr bwMode="auto">
            <a:xfrm>
              <a:off x="7802523" y="4000781"/>
              <a:ext cx="69850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28" name="Rectangle 729"/>
            <p:cNvSpPr>
              <a:spLocks noChangeArrowheads="1"/>
            </p:cNvSpPr>
            <p:nvPr/>
          </p:nvSpPr>
          <p:spPr bwMode="auto">
            <a:xfrm>
              <a:off x="7872373" y="4000781"/>
              <a:ext cx="68263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29" name="Rectangle 730"/>
            <p:cNvSpPr>
              <a:spLocks noChangeArrowheads="1"/>
            </p:cNvSpPr>
            <p:nvPr/>
          </p:nvSpPr>
          <p:spPr bwMode="auto">
            <a:xfrm>
              <a:off x="7940636" y="4000781"/>
              <a:ext cx="69850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30" name="Rectangle 731"/>
            <p:cNvSpPr>
              <a:spLocks noChangeArrowheads="1"/>
            </p:cNvSpPr>
            <p:nvPr/>
          </p:nvSpPr>
          <p:spPr bwMode="auto">
            <a:xfrm>
              <a:off x="8010486" y="4000781"/>
              <a:ext cx="68263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31" name="Rectangle 732"/>
            <p:cNvSpPr>
              <a:spLocks noChangeArrowheads="1"/>
            </p:cNvSpPr>
            <p:nvPr/>
          </p:nvSpPr>
          <p:spPr bwMode="auto">
            <a:xfrm>
              <a:off x="8078749" y="4000781"/>
              <a:ext cx="69850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32" name="Rectangle 733"/>
            <p:cNvSpPr>
              <a:spLocks noChangeArrowheads="1"/>
            </p:cNvSpPr>
            <p:nvPr/>
          </p:nvSpPr>
          <p:spPr bwMode="auto">
            <a:xfrm>
              <a:off x="8148599" y="4000781"/>
              <a:ext cx="69850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33" name="Rectangle 734"/>
            <p:cNvSpPr>
              <a:spLocks noChangeArrowheads="1"/>
            </p:cNvSpPr>
            <p:nvPr/>
          </p:nvSpPr>
          <p:spPr bwMode="auto">
            <a:xfrm>
              <a:off x="8218449" y="4000781"/>
              <a:ext cx="68263" cy="144721"/>
            </a:xfrm>
            <a:prstGeom prst="rect">
              <a:avLst/>
            </a:prstGeom>
            <a:solidFill>
              <a:srgbClr val="CDC673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34" name="Rectangle 735"/>
            <p:cNvSpPr>
              <a:spLocks noChangeArrowheads="1"/>
            </p:cNvSpPr>
            <p:nvPr/>
          </p:nvSpPr>
          <p:spPr bwMode="auto">
            <a:xfrm>
              <a:off x="8286712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35" name="Rectangle 736"/>
            <p:cNvSpPr>
              <a:spLocks noChangeArrowheads="1"/>
            </p:cNvSpPr>
            <p:nvPr/>
          </p:nvSpPr>
          <p:spPr bwMode="auto">
            <a:xfrm>
              <a:off x="8356562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36" name="Rectangle 737"/>
            <p:cNvSpPr>
              <a:spLocks noChangeArrowheads="1"/>
            </p:cNvSpPr>
            <p:nvPr/>
          </p:nvSpPr>
          <p:spPr bwMode="auto">
            <a:xfrm>
              <a:off x="8424825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37" name="Rectangle 738"/>
            <p:cNvSpPr>
              <a:spLocks noChangeArrowheads="1"/>
            </p:cNvSpPr>
            <p:nvPr/>
          </p:nvSpPr>
          <p:spPr bwMode="auto">
            <a:xfrm>
              <a:off x="8494675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38" name="Rectangle 739"/>
            <p:cNvSpPr>
              <a:spLocks noChangeArrowheads="1"/>
            </p:cNvSpPr>
            <p:nvPr/>
          </p:nvSpPr>
          <p:spPr bwMode="auto">
            <a:xfrm>
              <a:off x="8562938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39" name="Rectangle 740"/>
            <p:cNvSpPr>
              <a:spLocks noChangeArrowheads="1"/>
            </p:cNvSpPr>
            <p:nvPr/>
          </p:nvSpPr>
          <p:spPr bwMode="auto">
            <a:xfrm>
              <a:off x="8632788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40" name="Rectangle 741"/>
            <p:cNvSpPr>
              <a:spLocks noChangeArrowheads="1"/>
            </p:cNvSpPr>
            <p:nvPr/>
          </p:nvSpPr>
          <p:spPr bwMode="auto">
            <a:xfrm>
              <a:off x="8702638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41" name="Rectangle 742"/>
            <p:cNvSpPr>
              <a:spLocks noChangeArrowheads="1"/>
            </p:cNvSpPr>
            <p:nvPr/>
          </p:nvSpPr>
          <p:spPr bwMode="auto">
            <a:xfrm>
              <a:off x="8770901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42" name="Rectangle 743"/>
            <p:cNvSpPr>
              <a:spLocks noChangeArrowheads="1"/>
            </p:cNvSpPr>
            <p:nvPr/>
          </p:nvSpPr>
          <p:spPr bwMode="auto">
            <a:xfrm>
              <a:off x="8840751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43" name="Rectangle 744"/>
            <p:cNvSpPr>
              <a:spLocks noChangeArrowheads="1"/>
            </p:cNvSpPr>
            <p:nvPr/>
          </p:nvSpPr>
          <p:spPr bwMode="auto">
            <a:xfrm>
              <a:off x="8909014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44" name="Rectangle 745"/>
            <p:cNvSpPr>
              <a:spLocks noChangeArrowheads="1"/>
            </p:cNvSpPr>
            <p:nvPr/>
          </p:nvSpPr>
          <p:spPr bwMode="auto">
            <a:xfrm>
              <a:off x="8978864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45" name="Rectangle 746"/>
            <p:cNvSpPr>
              <a:spLocks noChangeArrowheads="1"/>
            </p:cNvSpPr>
            <p:nvPr/>
          </p:nvSpPr>
          <p:spPr bwMode="auto">
            <a:xfrm>
              <a:off x="9048714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46" name="Rectangle 747"/>
            <p:cNvSpPr>
              <a:spLocks noChangeArrowheads="1"/>
            </p:cNvSpPr>
            <p:nvPr/>
          </p:nvSpPr>
          <p:spPr bwMode="auto">
            <a:xfrm>
              <a:off x="9116977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47" name="Rectangle 748"/>
            <p:cNvSpPr>
              <a:spLocks noChangeArrowheads="1"/>
            </p:cNvSpPr>
            <p:nvPr/>
          </p:nvSpPr>
          <p:spPr bwMode="auto">
            <a:xfrm>
              <a:off x="9186827" y="4000781"/>
              <a:ext cx="60325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48" name="Rectangle 749"/>
            <p:cNvSpPr>
              <a:spLocks noChangeArrowheads="1"/>
            </p:cNvSpPr>
            <p:nvPr/>
          </p:nvSpPr>
          <p:spPr bwMode="auto">
            <a:xfrm>
              <a:off x="9247152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49" name="Rectangle 750"/>
            <p:cNvSpPr>
              <a:spLocks noChangeArrowheads="1"/>
            </p:cNvSpPr>
            <p:nvPr/>
          </p:nvSpPr>
          <p:spPr bwMode="auto">
            <a:xfrm>
              <a:off x="9317002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50" name="Rectangle 751"/>
            <p:cNvSpPr>
              <a:spLocks noChangeArrowheads="1"/>
            </p:cNvSpPr>
            <p:nvPr/>
          </p:nvSpPr>
          <p:spPr bwMode="auto">
            <a:xfrm>
              <a:off x="9386852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51" name="Rectangle 752"/>
            <p:cNvSpPr>
              <a:spLocks noChangeArrowheads="1"/>
            </p:cNvSpPr>
            <p:nvPr/>
          </p:nvSpPr>
          <p:spPr bwMode="auto">
            <a:xfrm>
              <a:off x="9455115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52" name="Rectangle 753"/>
            <p:cNvSpPr>
              <a:spLocks noChangeArrowheads="1"/>
            </p:cNvSpPr>
            <p:nvPr/>
          </p:nvSpPr>
          <p:spPr bwMode="auto">
            <a:xfrm>
              <a:off x="9524965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53" name="Rectangle 754"/>
            <p:cNvSpPr>
              <a:spLocks noChangeArrowheads="1"/>
            </p:cNvSpPr>
            <p:nvPr/>
          </p:nvSpPr>
          <p:spPr bwMode="auto">
            <a:xfrm>
              <a:off x="9593228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54" name="Rectangle 755"/>
            <p:cNvSpPr>
              <a:spLocks noChangeArrowheads="1"/>
            </p:cNvSpPr>
            <p:nvPr/>
          </p:nvSpPr>
          <p:spPr bwMode="auto">
            <a:xfrm>
              <a:off x="9663078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55" name="Rectangle 756"/>
            <p:cNvSpPr>
              <a:spLocks noChangeArrowheads="1"/>
            </p:cNvSpPr>
            <p:nvPr/>
          </p:nvSpPr>
          <p:spPr bwMode="auto">
            <a:xfrm>
              <a:off x="9732928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56" name="Rectangle 757"/>
            <p:cNvSpPr>
              <a:spLocks noChangeArrowheads="1"/>
            </p:cNvSpPr>
            <p:nvPr/>
          </p:nvSpPr>
          <p:spPr bwMode="auto">
            <a:xfrm>
              <a:off x="9801191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57" name="Rectangle 758"/>
            <p:cNvSpPr>
              <a:spLocks noChangeArrowheads="1"/>
            </p:cNvSpPr>
            <p:nvPr/>
          </p:nvSpPr>
          <p:spPr bwMode="auto">
            <a:xfrm>
              <a:off x="9871041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58" name="Rectangle 759"/>
            <p:cNvSpPr>
              <a:spLocks noChangeArrowheads="1"/>
            </p:cNvSpPr>
            <p:nvPr/>
          </p:nvSpPr>
          <p:spPr bwMode="auto">
            <a:xfrm>
              <a:off x="9939304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59" name="Rectangle 760"/>
            <p:cNvSpPr>
              <a:spLocks noChangeArrowheads="1"/>
            </p:cNvSpPr>
            <p:nvPr/>
          </p:nvSpPr>
          <p:spPr bwMode="auto">
            <a:xfrm>
              <a:off x="10009154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60" name="Rectangle 761"/>
            <p:cNvSpPr>
              <a:spLocks noChangeArrowheads="1"/>
            </p:cNvSpPr>
            <p:nvPr/>
          </p:nvSpPr>
          <p:spPr bwMode="auto">
            <a:xfrm>
              <a:off x="10077417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61" name="Rectangle 762"/>
            <p:cNvSpPr>
              <a:spLocks noChangeArrowheads="1"/>
            </p:cNvSpPr>
            <p:nvPr/>
          </p:nvSpPr>
          <p:spPr bwMode="auto">
            <a:xfrm>
              <a:off x="10147267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62" name="Rectangle 763"/>
            <p:cNvSpPr>
              <a:spLocks noChangeArrowheads="1"/>
            </p:cNvSpPr>
            <p:nvPr/>
          </p:nvSpPr>
          <p:spPr bwMode="auto">
            <a:xfrm>
              <a:off x="10217117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63" name="Rectangle 764"/>
            <p:cNvSpPr>
              <a:spLocks noChangeArrowheads="1"/>
            </p:cNvSpPr>
            <p:nvPr/>
          </p:nvSpPr>
          <p:spPr bwMode="auto">
            <a:xfrm>
              <a:off x="10285380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64" name="Rectangle 765"/>
            <p:cNvSpPr>
              <a:spLocks noChangeArrowheads="1"/>
            </p:cNvSpPr>
            <p:nvPr/>
          </p:nvSpPr>
          <p:spPr bwMode="auto">
            <a:xfrm>
              <a:off x="10355230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65" name="Rectangle 766"/>
            <p:cNvSpPr>
              <a:spLocks noChangeArrowheads="1"/>
            </p:cNvSpPr>
            <p:nvPr/>
          </p:nvSpPr>
          <p:spPr bwMode="auto">
            <a:xfrm>
              <a:off x="10423493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66" name="Rectangle 767"/>
            <p:cNvSpPr>
              <a:spLocks noChangeArrowheads="1"/>
            </p:cNvSpPr>
            <p:nvPr/>
          </p:nvSpPr>
          <p:spPr bwMode="auto">
            <a:xfrm>
              <a:off x="10493343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67" name="Rectangle 768"/>
            <p:cNvSpPr>
              <a:spLocks noChangeArrowheads="1"/>
            </p:cNvSpPr>
            <p:nvPr/>
          </p:nvSpPr>
          <p:spPr bwMode="auto">
            <a:xfrm>
              <a:off x="10563193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68" name="Rectangle 769"/>
            <p:cNvSpPr>
              <a:spLocks noChangeArrowheads="1"/>
            </p:cNvSpPr>
            <p:nvPr/>
          </p:nvSpPr>
          <p:spPr bwMode="auto">
            <a:xfrm>
              <a:off x="10631456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69" name="Rectangle 770"/>
            <p:cNvSpPr>
              <a:spLocks noChangeArrowheads="1"/>
            </p:cNvSpPr>
            <p:nvPr/>
          </p:nvSpPr>
          <p:spPr bwMode="auto">
            <a:xfrm>
              <a:off x="10701306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70" name="Rectangle 771"/>
            <p:cNvSpPr>
              <a:spLocks noChangeArrowheads="1"/>
            </p:cNvSpPr>
            <p:nvPr/>
          </p:nvSpPr>
          <p:spPr bwMode="auto">
            <a:xfrm>
              <a:off x="10769569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71" name="Rectangle 772"/>
            <p:cNvSpPr>
              <a:spLocks noChangeArrowheads="1"/>
            </p:cNvSpPr>
            <p:nvPr/>
          </p:nvSpPr>
          <p:spPr bwMode="auto">
            <a:xfrm>
              <a:off x="10839419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72" name="Rectangle 773"/>
            <p:cNvSpPr>
              <a:spLocks noChangeArrowheads="1"/>
            </p:cNvSpPr>
            <p:nvPr/>
          </p:nvSpPr>
          <p:spPr bwMode="auto">
            <a:xfrm>
              <a:off x="10907682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73" name="Rectangle 774"/>
            <p:cNvSpPr>
              <a:spLocks noChangeArrowheads="1"/>
            </p:cNvSpPr>
            <p:nvPr/>
          </p:nvSpPr>
          <p:spPr bwMode="auto">
            <a:xfrm>
              <a:off x="10977532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74" name="Rectangle 775"/>
            <p:cNvSpPr>
              <a:spLocks noChangeArrowheads="1"/>
            </p:cNvSpPr>
            <p:nvPr/>
          </p:nvSpPr>
          <p:spPr bwMode="auto">
            <a:xfrm>
              <a:off x="11047382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75" name="Rectangle 776"/>
            <p:cNvSpPr>
              <a:spLocks noChangeArrowheads="1"/>
            </p:cNvSpPr>
            <p:nvPr/>
          </p:nvSpPr>
          <p:spPr bwMode="auto">
            <a:xfrm>
              <a:off x="11115645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76" name="Rectangle 777"/>
            <p:cNvSpPr>
              <a:spLocks noChangeArrowheads="1"/>
            </p:cNvSpPr>
            <p:nvPr/>
          </p:nvSpPr>
          <p:spPr bwMode="auto">
            <a:xfrm>
              <a:off x="11185495" y="4000781"/>
              <a:ext cx="60325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77" name="Rectangle 778"/>
            <p:cNvSpPr>
              <a:spLocks noChangeArrowheads="1"/>
            </p:cNvSpPr>
            <p:nvPr/>
          </p:nvSpPr>
          <p:spPr bwMode="auto">
            <a:xfrm>
              <a:off x="11245820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78" name="Rectangle 779"/>
            <p:cNvSpPr>
              <a:spLocks noChangeArrowheads="1"/>
            </p:cNvSpPr>
            <p:nvPr/>
          </p:nvSpPr>
          <p:spPr bwMode="auto">
            <a:xfrm>
              <a:off x="11315670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79" name="Rectangle 780"/>
            <p:cNvSpPr>
              <a:spLocks noChangeArrowheads="1"/>
            </p:cNvSpPr>
            <p:nvPr/>
          </p:nvSpPr>
          <p:spPr bwMode="auto">
            <a:xfrm>
              <a:off x="11385520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80" name="Rectangle 781"/>
            <p:cNvSpPr>
              <a:spLocks noChangeArrowheads="1"/>
            </p:cNvSpPr>
            <p:nvPr/>
          </p:nvSpPr>
          <p:spPr bwMode="auto">
            <a:xfrm>
              <a:off x="11453783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81" name="Rectangle 782"/>
            <p:cNvSpPr>
              <a:spLocks noChangeArrowheads="1"/>
            </p:cNvSpPr>
            <p:nvPr/>
          </p:nvSpPr>
          <p:spPr bwMode="auto">
            <a:xfrm>
              <a:off x="11523633" y="4000781"/>
              <a:ext cx="68263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  <p:sp>
          <p:nvSpPr>
            <p:cNvPr id="1282" name="Rectangle 783"/>
            <p:cNvSpPr>
              <a:spLocks noChangeArrowheads="1"/>
            </p:cNvSpPr>
            <p:nvPr/>
          </p:nvSpPr>
          <p:spPr bwMode="auto">
            <a:xfrm>
              <a:off x="11591866" y="4000781"/>
              <a:ext cx="69850" cy="144721"/>
            </a:xfrm>
            <a:prstGeom prst="rect">
              <a:avLst/>
            </a:prstGeom>
            <a:solidFill>
              <a:srgbClr val="FF3E96"/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800"/>
            </a:p>
          </p:txBody>
        </p:sp>
      </p:grpSp>
      <p:sp>
        <p:nvSpPr>
          <p:cNvPr id="952" name="ZoneTexte 951"/>
          <p:cNvSpPr txBox="1"/>
          <p:nvPr/>
        </p:nvSpPr>
        <p:spPr>
          <a:xfrm>
            <a:off x="1417634" y="67597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543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58" name="Groupe 4257"/>
          <p:cNvGrpSpPr/>
          <p:nvPr/>
        </p:nvGrpSpPr>
        <p:grpSpPr>
          <a:xfrm>
            <a:off x="1133918" y="3984074"/>
            <a:ext cx="10540800" cy="542648"/>
            <a:chOff x="1133918" y="3984074"/>
            <a:chExt cx="10540800" cy="542648"/>
          </a:xfrm>
        </p:grpSpPr>
        <p:grpSp>
          <p:nvGrpSpPr>
            <p:cNvPr id="2698" name="Groupe 2697"/>
            <p:cNvGrpSpPr/>
            <p:nvPr/>
          </p:nvGrpSpPr>
          <p:grpSpPr>
            <a:xfrm>
              <a:off x="1133918" y="4166722"/>
              <a:ext cx="10540800" cy="180000"/>
              <a:chOff x="463164" y="1487488"/>
              <a:chExt cx="10540325" cy="180000"/>
            </a:xfrm>
          </p:grpSpPr>
          <p:sp>
            <p:nvSpPr>
              <p:cNvPr id="2358" name="Rectangle 669"/>
              <p:cNvSpPr>
                <a:spLocks noChangeArrowheads="1"/>
              </p:cNvSpPr>
              <p:nvPr/>
            </p:nvSpPr>
            <p:spPr bwMode="auto">
              <a:xfrm>
                <a:off x="463164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0" name="Rectangle 671"/>
              <p:cNvSpPr>
                <a:spLocks noChangeArrowheads="1"/>
              </p:cNvSpPr>
              <p:nvPr/>
            </p:nvSpPr>
            <p:spPr bwMode="auto">
              <a:xfrm>
                <a:off x="53205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2" name="Rectangle 673"/>
              <p:cNvSpPr>
                <a:spLocks noChangeArrowheads="1"/>
              </p:cNvSpPr>
              <p:nvPr/>
            </p:nvSpPr>
            <p:spPr bwMode="auto">
              <a:xfrm>
                <a:off x="60095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4" name="Rectangle 675"/>
              <p:cNvSpPr>
                <a:spLocks noChangeArrowheads="1"/>
              </p:cNvSpPr>
              <p:nvPr/>
            </p:nvSpPr>
            <p:spPr bwMode="auto">
              <a:xfrm>
                <a:off x="66984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6" name="Rectangle 677"/>
              <p:cNvSpPr>
                <a:spLocks noChangeArrowheads="1"/>
              </p:cNvSpPr>
              <p:nvPr/>
            </p:nvSpPr>
            <p:spPr bwMode="auto">
              <a:xfrm>
                <a:off x="73874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8" name="Rectangle 679"/>
              <p:cNvSpPr>
                <a:spLocks noChangeArrowheads="1"/>
              </p:cNvSpPr>
              <p:nvPr/>
            </p:nvSpPr>
            <p:spPr bwMode="auto">
              <a:xfrm>
                <a:off x="80763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0" name="Rectangle 681"/>
              <p:cNvSpPr>
                <a:spLocks noChangeArrowheads="1"/>
              </p:cNvSpPr>
              <p:nvPr/>
            </p:nvSpPr>
            <p:spPr bwMode="auto">
              <a:xfrm>
                <a:off x="87652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2" name="Rectangle 683"/>
              <p:cNvSpPr>
                <a:spLocks noChangeArrowheads="1"/>
              </p:cNvSpPr>
              <p:nvPr/>
            </p:nvSpPr>
            <p:spPr bwMode="auto">
              <a:xfrm>
                <a:off x="94542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4" name="Rectangle 685"/>
              <p:cNvSpPr>
                <a:spLocks noChangeArrowheads="1"/>
              </p:cNvSpPr>
              <p:nvPr/>
            </p:nvSpPr>
            <p:spPr bwMode="auto">
              <a:xfrm>
                <a:off x="101431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6" name="Rectangle 687"/>
              <p:cNvSpPr>
                <a:spLocks noChangeArrowheads="1"/>
              </p:cNvSpPr>
              <p:nvPr/>
            </p:nvSpPr>
            <p:spPr bwMode="auto">
              <a:xfrm>
                <a:off x="108321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8" name="Rectangle 689"/>
              <p:cNvSpPr>
                <a:spLocks noChangeArrowheads="1"/>
              </p:cNvSpPr>
              <p:nvPr/>
            </p:nvSpPr>
            <p:spPr bwMode="auto">
              <a:xfrm>
                <a:off x="115210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0" name="Rectangle 691"/>
              <p:cNvSpPr>
                <a:spLocks noChangeArrowheads="1"/>
              </p:cNvSpPr>
              <p:nvPr/>
            </p:nvSpPr>
            <p:spPr bwMode="auto">
              <a:xfrm>
                <a:off x="122099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2" name="Rectangle 693"/>
              <p:cNvSpPr>
                <a:spLocks noChangeArrowheads="1"/>
              </p:cNvSpPr>
              <p:nvPr/>
            </p:nvSpPr>
            <p:spPr bwMode="auto">
              <a:xfrm>
                <a:off x="128989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4" name="Rectangle 695"/>
              <p:cNvSpPr>
                <a:spLocks noChangeArrowheads="1"/>
              </p:cNvSpPr>
              <p:nvPr/>
            </p:nvSpPr>
            <p:spPr bwMode="auto">
              <a:xfrm>
                <a:off x="135878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6" name="Rectangle 697"/>
              <p:cNvSpPr>
                <a:spLocks noChangeArrowheads="1"/>
              </p:cNvSpPr>
              <p:nvPr/>
            </p:nvSpPr>
            <p:spPr bwMode="auto">
              <a:xfrm>
                <a:off x="142768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8" name="Rectangle 699"/>
              <p:cNvSpPr>
                <a:spLocks noChangeArrowheads="1"/>
              </p:cNvSpPr>
              <p:nvPr/>
            </p:nvSpPr>
            <p:spPr bwMode="auto">
              <a:xfrm>
                <a:off x="149657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0" name="Rectangle 701"/>
              <p:cNvSpPr>
                <a:spLocks noChangeArrowheads="1"/>
              </p:cNvSpPr>
              <p:nvPr/>
            </p:nvSpPr>
            <p:spPr bwMode="auto">
              <a:xfrm>
                <a:off x="156546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2" name="Rectangle 703"/>
              <p:cNvSpPr>
                <a:spLocks noChangeArrowheads="1"/>
              </p:cNvSpPr>
              <p:nvPr/>
            </p:nvSpPr>
            <p:spPr bwMode="auto">
              <a:xfrm>
                <a:off x="163436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4" name="Rectangle 705"/>
              <p:cNvSpPr>
                <a:spLocks noChangeArrowheads="1"/>
              </p:cNvSpPr>
              <p:nvPr/>
            </p:nvSpPr>
            <p:spPr bwMode="auto">
              <a:xfrm>
                <a:off x="170325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6" name="Rectangle 707"/>
              <p:cNvSpPr>
                <a:spLocks noChangeArrowheads="1"/>
              </p:cNvSpPr>
              <p:nvPr/>
            </p:nvSpPr>
            <p:spPr bwMode="auto">
              <a:xfrm>
                <a:off x="177215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8" name="Rectangle 709"/>
              <p:cNvSpPr>
                <a:spLocks noChangeArrowheads="1"/>
              </p:cNvSpPr>
              <p:nvPr/>
            </p:nvSpPr>
            <p:spPr bwMode="auto">
              <a:xfrm>
                <a:off x="184104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0" name="Rectangle 711"/>
              <p:cNvSpPr>
                <a:spLocks noChangeArrowheads="1"/>
              </p:cNvSpPr>
              <p:nvPr/>
            </p:nvSpPr>
            <p:spPr bwMode="auto">
              <a:xfrm>
                <a:off x="190993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2" name="Rectangle 713"/>
              <p:cNvSpPr>
                <a:spLocks noChangeArrowheads="1"/>
              </p:cNvSpPr>
              <p:nvPr/>
            </p:nvSpPr>
            <p:spPr bwMode="auto">
              <a:xfrm>
                <a:off x="197883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4" name="Rectangle 715"/>
              <p:cNvSpPr>
                <a:spLocks noChangeArrowheads="1"/>
              </p:cNvSpPr>
              <p:nvPr/>
            </p:nvSpPr>
            <p:spPr bwMode="auto">
              <a:xfrm>
                <a:off x="204772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6" name="Rectangle 717"/>
              <p:cNvSpPr>
                <a:spLocks noChangeArrowheads="1"/>
              </p:cNvSpPr>
              <p:nvPr/>
            </p:nvSpPr>
            <p:spPr bwMode="auto">
              <a:xfrm>
                <a:off x="211662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8" name="Rectangle 719"/>
              <p:cNvSpPr>
                <a:spLocks noChangeArrowheads="1"/>
              </p:cNvSpPr>
              <p:nvPr/>
            </p:nvSpPr>
            <p:spPr bwMode="auto">
              <a:xfrm>
                <a:off x="218551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0" name="Rectangle 721"/>
              <p:cNvSpPr>
                <a:spLocks noChangeArrowheads="1"/>
              </p:cNvSpPr>
              <p:nvPr/>
            </p:nvSpPr>
            <p:spPr bwMode="auto">
              <a:xfrm>
                <a:off x="225440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2" name="Rectangle 723"/>
              <p:cNvSpPr>
                <a:spLocks noChangeArrowheads="1"/>
              </p:cNvSpPr>
              <p:nvPr/>
            </p:nvSpPr>
            <p:spPr bwMode="auto">
              <a:xfrm>
                <a:off x="232330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4" name="Rectangle 725"/>
              <p:cNvSpPr>
                <a:spLocks noChangeArrowheads="1"/>
              </p:cNvSpPr>
              <p:nvPr/>
            </p:nvSpPr>
            <p:spPr bwMode="auto">
              <a:xfrm>
                <a:off x="239219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6" name="Rectangle 727"/>
              <p:cNvSpPr>
                <a:spLocks noChangeArrowheads="1"/>
              </p:cNvSpPr>
              <p:nvPr/>
            </p:nvSpPr>
            <p:spPr bwMode="auto">
              <a:xfrm>
                <a:off x="2461090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8" name="Rectangle 729"/>
              <p:cNvSpPr>
                <a:spLocks noChangeArrowheads="1"/>
              </p:cNvSpPr>
              <p:nvPr/>
            </p:nvSpPr>
            <p:spPr bwMode="auto">
              <a:xfrm>
                <a:off x="2529984" y="1487488"/>
                <a:ext cx="68400" cy="180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0" name="Rectangle 731"/>
              <p:cNvSpPr>
                <a:spLocks noChangeArrowheads="1"/>
              </p:cNvSpPr>
              <p:nvPr/>
            </p:nvSpPr>
            <p:spPr bwMode="auto">
              <a:xfrm>
                <a:off x="259887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2" name="Rectangle 733"/>
              <p:cNvSpPr>
                <a:spLocks noChangeArrowheads="1"/>
              </p:cNvSpPr>
              <p:nvPr/>
            </p:nvSpPr>
            <p:spPr bwMode="auto">
              <a:xfrm>
                <a:off x="266777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4" name="Rectangle 735"/>
              <p:cNvSpPr>
                <a:spLocks noChangeArrowheads="1"/>
              </p:cNvSpPr>
              <p:nvPr/>
            </p:nvSpPr>
            <p:spPr bwMode="auto">
              <a:xfrm>
                <a:off x="273666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6" name="Rectangle 737"/>
              <p:cNvSpPr>
                <a:spLocks noChangeArrowheads="1"/>
              </p:cNvSpPr>
              <p:nvPr/>
            </p:nvSpPr>
            <p:spPr bwMode="auto">
              <a:xfrm>
                <a:off x="2805560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8" name="Rectangle 739"/>
              <p:cNvSpPr>
                <a:spLocks noChangeArrowheads="1"/>
              </p:cNvSpPr>
              <p:nvPr/>
            </p:nvSpPr>
            <p:spPr bwMode="auto">
              <a:xfrm>
                <a:off x="2874454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0" name="Rectangle 741"/>
              <p:cNvSpPr>
                <a:spLocks noChangeArrowheads="1"/>
              </p:cNvSpPr>
              <p:nvPr/>
            </p:nvSpPr>
            <p:spPr bwMode="auto">
              <a:xfrm>
                <a:off x="2943348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2" name="Rectangle 743"/>
              <p:cNvSpPr>
                <a:spLocks noChangeArrowheads="1"/>
              </p:cNvSpPr>
              <p:nvPr/>
            </p:nvSpPr>
            <p:spPr bwMode="auto">
              <a:xfrm>
                <a:off x="301224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4" name="Rectangle 745"/>
              <p:cNvSpPr>
                <a:spLocks noChangeArrowheads="1"/>
              </p:cNvSpPr>
              <p:nvPr/>
            </p:nvSpPr>
            <p:spPr bwMode="auto">
              <a:xfrm>
                <a:off x="308113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6" name="Rectangle 747"/>
              <p:cNvSpPr>
                <a:spLocks noChangeArrowheads="1"/>
              </p:cNvSpPr>
              <p:nvPr/>
            </p:nvSpPr>
            <p:spPr bwMode="auto">
              <a:xfrm>
                <a:off x="315003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8" name="Rectangle 749"/>
              <p:cNvSpPr>
                <a:spLocks noChangeArrowheads="1"/>
              </p:cNvSpPr>
              <p:nvPr/>
            </p:nvSpPr>
            <p:spPr bwMode="auto">
              <a:xfrm>
                <a:off x="321892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0" name="Rectangle 751"/>
              <p:cNvSpPr>
                <a:spLocks noChangeArrowheads="1"/>
              </p:cNvSpPr>
              <p:nvPr/>
            </p:nvSpPr>
            <p:spPr bwMode="auto">
              <a:xfrm>
                <a:off x="328781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2" name="Rectangle 753"/>
              <p:cNvSpPr>
                <a:spLocks noChangeArrowheads="1"/>
              </p:cNvSpPr>
              <p:nvPr/>
            </p:nvSpPr>
            <p:spPr bwMode="auto">
              <a:xfrm>
                <a:off x="335671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4" name="Rectangle 755"/>
              <p:cNvSpPr>
                <a:spLocks noChangeArrowheads="1"/>
              </p:cNvSpPr>
              <p:nvPr/>
            </p:nvSpPr>
            <p:spPr bwMode="auto">
              <a:xfrm>
                <a:off x="342560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6" name="Rectangle 757"/>
              <p:cNvSpPr>
                <a:spLocks noChangeArrowheads="1"/>
              </p:cNvSpPr>
              <p:nvPr/>
            </p:nvSpPr>
            <p:spPr bwMode="auto">
              <a:xfrm>
                <a:off x="349450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8" name="Rectangle 759"/>
              <p:cNvSpPr>
                <a:spLocks noChangeArrowheads="1"/>
              </p:cNvSpPr>
              <p:nvPr/>
            </p:nvSpPr>
            <p:spPr bwMode="auto">
              <a:xfrm>
                <a:off x="3563394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0" name="Rectangle 761"/>
              <p:cNvSpPr>
                <a:spLocks noChangeArrowheads="1"/>
              </p:cNvSpPr>
              <p:nvPr/>
            </p:nvSpPr>
            <p:spPr bwMode="auto">
              <a:xfrm>
                <a:off x="363228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2" name="Rectangle 763"/>
              <p:cNvSpPr>
                <a:spLocks noChangeArrowheads="1"/>
              </p:cNvSpPr>
              <p:nvPr/>
            </p:nvSpPr>
            <p:spPr bwMode="auto">
              <a:xfrm>
                <a:off x="370118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4" name="Rectangle 765"/>
              <p:cNvSpPr>
                <a:spLocks noChangeArrowheads="1"/>
              </p:cNvSpPr>
              <p:nvPr/>
            </p:nvSpPr>
            <p:spPr bwMode="auto">
              <a:xfrm>
                <a:off x="3770076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6" name="Rectangle 767"/>
              <p:cNvSpPr>
                <a:spLocks noChangeArrowheads="1"/>
              </p:cNvSpPr>
              <p:nvPr/>
            </p:nvSpPr>
            <p:spPr bwMode="auto">
              <a:xfrm>
                <a:off x="3838970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8" name="Rectangle 769"/>
              <p:cNvSpPr>
                <a:spLocks noChangeArrowheads="1"/>
              </p:cNvSpPr>
              <p:nvPr/>
            </p:nvSpPr>
            <p:spPr bwMode="auto">
              <a:xfrm>
                <a:off x="3907864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0" name="Rectangle 771"/>
              <p:cNvSpPr>
                <a:spLocks noChangeArrowheads="1"/>
              </p:cNvSpPr>
              <p:nvPr/>
            </p:nvSpPr>
            <p:spPr bwMode="auto">
              <a:xfrm>
                <a:off x="3976758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2" name="Rectangle 773"/>
              <p:cNvSpPr>
                <a:spLocks noChangeArrowheads="1"/>
              </p:cNvSpPr>
              <p:nvPr/>
            </p:nvSpPr>
            <p:spPr bwMode="auto">
              <a:xfrm>
                <a:off x="4045652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4" name="Rectangle 775"/>
              <p:cNvSpPr>
                <a:spLocks noChangeArrowheads="1"/>
              </p:cNvSpPr>
              <p:nvPr/>
            </p:nvSpPr>
            <p:spPr bwMode="auto">
              <a:xfrm>
                <a:off x="411454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6" name="Rectangle 777"/>
              <p:cNvSpPr>
                <a:spLocks noChangeArrowheads="1"/>
              </p:cNvSpPr>
              <p:nvPr/>
            </p:nvSpPr>
            <p:spPr bwMode="auto">
              <a:xfrm>
                <a:off x="418344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8" name="Rectangle 779"/>
              <p:cNvSpPr>
                <a:spLocks noChangeArrowheads="1"/>
              </p:cNvSpPr>
              <p:nvPr/>
            </p:nvSpPr>
            <p:spPr bwMode="auto">
              <a:xfrm>
                <a:off x="425233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0" name="Rectangle 781"/>
              <p:cNvSpPr>
                <a:spLocks noChangeArrowheads="1"/>
              </p:cNvSpPr>
              <p:nvPr/>
            </p:nvSpPr>
            <p:spPr bwMode="auto">
              <a:xfrm>
                <a:off x="432122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2" name="Rectangle 783"/>
              <p:cNvSpPr>
                <a:spLocks noChangeArrowheads="1"/>
              </p:cNvSpPr>
              <p:nvPr/>
            </p:nvSpPr>
            <p:spPr bwMode="auto">
              <a:xfrm>
                <a:off x="439012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4" name="Rectangle 785"/>
              <p:cNvSpPr>
                <a:spLocks noChangeArrowheads="1"/>
              </p:cNvSpPr>
              <p:nvPr/>
            </p:nvSpPr>
            <p:spPr bwMode="auto">
              <a:xfrm>
                <a:off x="445901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6" name="Rectangle 787"/>
              <p:cNvSpPr>
                <a:spLocks noChangeArrowheads="1"/>
              </p:cNvSpPr>
              <p:nvPr/>
            </p:nvSpPr>
            <p:spPr bwMode="auto">
              <a:xfrm>
                <a:off x="452791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8" name="Rectangle 789"/>
              <p:cNvSpPr>
                <a:spLocks noChangeArrowheads="1"/>
              </p:cNvSpPr>
              <p:nvPr/>
            </p:nvSpPr>
            <p:spPr bwMode="auto">
              <a:xfrm>
                <a:off x="459680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0" name="Rectangle 791"/>
              <p:cNvSpPr>
                <a:spLocks noChangeArrowheads="1"/>
              </p:cNvSpPr>
              <p:nvPr/>
            </p:nvSpPr>
            <p:spPr bwMode="auto">
              <a:xfrm>
                <a:off x="466569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2" name="Rectangle 793"/>
              <p:cNvSpPr>
                <a:spLocks noChangeArrowheads="1"/>
              </p:cNvSpPr>
              <p:nvPr/>
            </p:nvSpPr>
            <p:spPr bwMode="auto">
              <a:xfrm>
                <a:off x="473459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4" name="Rectangle 795"/>
              <p:cNvSpPr>
                <a:spLocks noChangeArrowheads="1"/>
              </p:cNvSpPr>
              <p:nvPr/>
            </p:nvSpPr>
            <p:spPr bwMode="auto">
              <a:xfrm>
                <a:off x="480348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6" name="Rectangle 797"/>
              <p:cNvSpPr>
                <a:spLocks noChangeArrowheads="1"/>
              </p:cNvSpPr>
              <p:nvPr/>
            </p:nvSpPr>
            <p:spPr bwMode="auto">
              <a:xfrm>
                <a:off x="487238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8" name="Rectangle 799"/>
              <p:cNvSpPr>
                <a:spLocks noChangeArrowheads="1"/>
              </p:cNvSpPr>
              <p:nvPr/>
            </p:nvSpPr>
            <p:spPr bwMode="auto">
              <a:xfrm>
                <a:off x="494127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0" name="Rectangle 801"/>
              <p:cNvSpPr>
                <a:spLocks noChangeArrowheads="1"/>
              </p:cNvSpPr>
              <p:nvPr/>
            </p:nvSpPr>
            <p:spPr bwMode="auto">
              <a:xfrm>
                <a:off x="501016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2" name="Rectangle 803"/>
              <p:cNvSpPr>
                <a:spLocks noChangeArrowheads="1"/>
              </p:cNvSpPr>
              <p:nvPr/>
            </p:nvSpPr>
            <p:spPr bwMode="auto">
              <a:xfrm>
                <a:off x="507906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4" name="Rectangle 805"/>
              <p:cNvSpPr>
                <a:spLocks noChangeArrowheads="1"/>
              </p:cNvSpPr>
              <p:nvPr/>
            </p:nvSpPr>
            <p:spPr bwMode="auto">
              <a:xfrm>
                <a:off x="514795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6" name="Rectangle 807"/>
              <p:cNvSpPr>
                <a:spLocks noChangeArrowheads="1"/>
              </p:cNvSpPr>
              <p:nvPr/>
            </p:nvSpPr>
            <p:spPr bwMode="auto">
              <a:xfrm>
                <a:off x="5216850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8" name="Rectangle 809"/>
              <p:cNvSpPr>
                <a:spLocks noChangeArrowheads="1"/>
              </p:cNvSpPr>
              <p:nvPr/>
            </p:nvSpPr>
            <p:spPr bwMode="auto">
              <a:xfrm>
                <a:off x="5285744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0" name="Rectangle 811"/>
              <p:cNvSpPr>
                <a:spLocks noChangeArrowheads="1"/>
              </p:cNvSpPr>
              <p:nvPr/>
            </p:nvSpPr>
            <p:spPr bwMode="auto">
              <a:xfrm>
                <a:off x="5354638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2" name="Rectangle 813"/>
              <p:cNvSpPr>
                <a:spLocks noChangeArrowheads="1"/>
              </p:cNvSpPr>
              <p:nvPr/>
            </p:nvSpPr>
            <p:spPr bwMode="auto">
              <a:xfrm>
                <a:off x="5423532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4" name="Rectangle 815"/>
              <p:cNvSpPr>
                <a:spLocks noChangeArrowheads="1"/>
              </p:cNvSpPr>
              <p:nvPr/>
            </p:nvSpPr>
            <p:spPr bwMode="auto">
              <a:xfrm>
                <a:off x="5492426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6" name="Rectangle 817"/>
              <p:cNvSpPr>
                <a:spLocks noChangeArrowheads="1"/>
              </p:cNvSpPr>
              <p:nvPr/>
            </p:nvSpPr>
            <p:spPr bwMode="auto">
              <a:xfrm>
                <a:off x="556132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8" name="Rectangle 819"/>
              <p:cNvSpPr>
                <a:spLocks noChangeArrowheads="1"/>
              </p:cNvSpPr>
              <p:nvPr/>
            </p:nvSpPr>
            <p:spPr bwMode="auto">
              <a:xfrm>
                <a:off x="5630214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0" name="Rectangle 821"/>
              <p:cNvSpPr>
                <a:spLocks noChangeArrowheads="1"/>
              </p:cNvSpPr>
              <p:nvPr/>
            </p:nvSpPr>
            <p:spPr bwMode="auto">
              <a:xfrm>
                <a:off x="5699108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2" name="Rectangle 823"/>
              <p:cNvSpPr>
                <a:spLocks noChangeArrowheads="1"/>
              </p:cNvSpPr>
              <p:nvPr/>
            </p:nvSpPr>
            <p:spPr bwMode="auto">
              <a:xfrm>
                <a:off x="5768002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4" name="Rectangle 825"/>
              <p:cNvSpPr>
                <a:spLocks noChangeArrowheads="1"/>
              </p:cNvSpPr>
              <p:nvPr/>
            </p:nvSpPr>
            <p:spPr bwMode="auto">
              <a:xfrm>
                <a:off x="583689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6" name="Rectangle 827"/>
              <p:cNvSpPr>
                <a:spLocks noChangeArrowheads="1"/>
              </p:cNvSpPr>
              <p:nvPr/>
            </p:nvSpPr>
            <p:spPr bwMode="auto">
              <a:xfrm>
                <a:off x="590579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8" name="Rectangle 829"/>
              <p:cNvSpPr>
                <a:spLocks noChangeArrowheads="1"/>
              </p:cNvSpPr>
              <p:nvPr/>
            </p:nvSpPr>
            <p:spPr bwMode="auto">
              <a:xfrm>
                <a:off x="597468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0" name="Rectangle 831"/>
              <p:cNvSpPr>
                <a:spLocks noChangeArrowheads="1"/>
              </p:cNvSpPr>
              <p:nvPr/>
            </p:nvSpPr>
            <p:spPr bwMode="auto">
              <a:xfrm>
                <a:off x="604357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2" name="Rectangle 833"/>
              <p:cNvSpPr>
                <a:spLocks noChangeArrowheads="1"/>
              </p:cNvSpPr>
              <p:nvPr/>
            </p:nvSpPr>
            <p:spPr bwMode="auto">
              <a:xfrm>
                <a:off x="611247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4" name="Rectangle 835"/>
              <p:cNvSpPr>
                <a:spLocks noChangeArrowheads="1"/>
              </p:cNvSpPr>
              <p:nvPr/>
            </p:nvSpPr>
            <p:spPr bwMode="auto">
              <a:xfrm>
                <a:off x="618136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6" name="Rectangle 837"/>
              <p:cNvSpPr>
                <a:spLocks noChangeArrowheads="1"/>
              </p:cNvSpPr>
              <p:nvPr/>
            </p:nvSpPr>
            <p:spPr bwMode="auto">
              <a:xfrm>
                <a:off x="625026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8" name="Rectangle 839"/>
              <p:cNvSpPr>
                <a:spLocks noChangeArrowheads="1"/>
              </p:cNvSpPr>
              <p:nvPr/>
            </p:nvSpPr>
            <p:spPr bwMode="auto">
              <a:xfrm>
                <a:off x="631915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0" name="Rectangle 841"/>
              <p:cNvSpPr>
                <a:spLocks noChangeArrowheads="1"/>
              </p:cNvSpPr>
              <p:nvPr/>
            </p:nvSpPr>
            <p:spPr bwMode="auto">
              <a:xfrm>
                <a:off x="638804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2" name="Rectangle 843"/>
              <p:cNvSpPr>
                <a:spLocks noChangeArrowheads="1"/>
              </p:cNvSpPr>
              <p:nvPr/>
            </p:nvSpPr>
            <p:spPr bwMode="auto">
              <a:xfrm>
                <a:off x="645694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4" name="Rectangle 845"/>
              <p:cNvSpPr>
                <a:spLocks noChangeArrowheads="1"/>
              </p:cNvSpPr>
              <p:nvPr/>
            </p:nvSpPr>
            <p:spPr bwMode="auto">
              <a:xfrm>
                <a:off x="6525836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7" name="Rectangle 848"/>
              <p:cNvSpPr>
                <a:spLocks noChangeArrowheads="1"/>
              </p:cNvSpPr>
              <p:nvPr/>
            </p:nvSpPr>
            <p:spPr bwMode="auto">
              <a:xfrm>
                <a:off x="6594730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9" name="Rectangle 850"/>
              <p:cNvSpPr>
                <a:spLocks noChangeArrowheads="1"/>
              </p:cNvSpPr>
              <p:nvPr/>
            </p:nvSpPr>
            <p:spPr bwMode="auto">
              <a:xfrm>
                <a:off x="6663624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1" name="Rectangle 852"/>
              <p:cNvSpPr>
                <a:spLocks noChangeArrowheads="1"/>
              </p:cNvSpPr>
              <p:nvPr/>
            </p:nvSpPr>
            <p:spPr bwMode="auto">
              <a:xfrm>
                <a:off x="673251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3" name="Rectangle 854"/>
              <p:cNvSpPr>
                <a:spLocks noChangeArrowheads="1"/>
              </p:cNvSpPr>
              <p:nvPr/>
            </p:nvSpPr>
            <p:spPr bwMode="auto">
              <a:xfrm>
                <a:off x="680141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5" name="Rectangle 856"/>
              <p:cNvSpPr>
                <a:spLocks noChangeArrowheads="1"/>
              </p:cNvSpPr>
              <p:nvPr/>
            </p:nvSpPr>
            <p:spPr bwMode="auto">
              <a:xfrm>
                <a:off x="687030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7" name="Rectangle 858"/>
              <p:cNvSpPr>
                <a:spLocks noChangeArrowheads="1"/>
              </p:cNvSpPr>
              <p:nvPr/>
            </p:nvSpPr>
            <p:spPr bwMode="auto">
              <a:xfrm>
                <a:off x="6939200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9" name="Rectangle 860"/>
              <p:cNvSpPr>
                <a:spLocks noChangeArrowheads="1"/>
              </p:cNvSpPr>
              <p:nvPr/>
            </p:nvSpPr>
            <p:spPr bwMode="auto">
              <a:xfrm>
                <a:off x="7008094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1" name="Rectangle 862"/>
              <p:cNvSpPr>
                <a:spLocks noChangeArrowheads="1"/>
              </p:cNvSpPr>
              <p:nvPr/>
            </p:nvSpPr>
            <p:spPr bwMode="auto">
              <a:xfrm>
                <a:off x="7076988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3" name="Rectangle 864"/>
              <p:cNvSpPr>
                <a:spLocks noChangeArrowheads="1"/>
              </p:cNvSpPr>
              <p:nvPr/>
            </p:nvSpPr>
            <p:spPr bwMode="auto">
              <a:xfrm>
                <a:off x="7145882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5" name="Rectangle 866"/>
              <p:cNvSpPr>
                <a:spLocks noChangeArrowheads="1"/>
              </p:cNvSpPr>
              <p:nvPr/>
            </p:nvSpPr>
            <p:spPr bwMode="auto">
              <a:xfrm>
                <a:off x="721477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7" name="Rectangle 868"/>
              <p:cNvSpPr>
                <a:spLocks noChangeArrowheads="1"/>
              </p:cNvSpPr>
              <p:nvPr/>
            </p:nvSpPr>
            <p:spPr bwMode="auto">
              <a:xfrm>
                <a:off x="7283670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9" name="Rectangle 870"/>
              <p:cNvSpPr>
                <a:spLocks noChangeArrowheads="1"/>
              </p:cNvSpPr>
              <p:nvPr/>
            </p:nvSpPr>
            <p:spPr bwMode="auto">
              <a:xfrm>
                <a:off x="7352564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1" name="Rectangle 872"/>
              <p:cNvSpPr>
                <a:spLocks noChangeArrowheads="1"/>
              </p:cNvSpPr>
              <p:nvPr/>
            </p:nvSpPr>
            <p:spPr bwMode="auto">
              <a:xfrm>
                <a:off x="7421458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3" name="Rectangle 874"/>
              <p:cNvSpPr>
                <a:spLocks noChangeArrowheads="1"/>
              </p:cNvSpPr>
              <p:nvPr/>
            </p:nvSpPr>
            <p:spPr bwMode="auto">
              <a:xfrm>
                <a:off x="749035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5" name="Rectangle 876"/>
              <p:cNvSpPr>
                <a:spLocks noChangeArrowheads="1"/>
              </p:cNvSpPr>
              <p:nvPr/>
            </p:nvSpPr>
            <p:spPr bwMode="auto">
              <a:xfrm>
                <a:off x="755924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7" name="Rectangle 878"/>
              <p:cNvSpPr>
                <a:spLocks noChangeArrowheads="1"/>
              </p:cNvSpPr>
              <p:nvPr/>
            </p:nvSpPr>
            <p:spPr bwMode="auto">
              <a:xfrm>
                <a:off x="7628140" y="1487488"/>
                <a:ext cx="68400" cy="180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9" name="Rectangle 880"/>
              <p:cNvSpPr>
                <a:spLocks noChangeArrowheads="1"/>
              </p:cNvSpPr>
              <p:nvPr/>
            </p:nvSpPr>
            <p:spPr bwMode="auto">
              <a:xfrm>
                <a:off x="769703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1" name="Rectangle 882"/>
              <p:cNvSpPr>
                <a:spLocks noChangeArrowheads="1"/>
              </p:cNvSpPr>
              <p:nvPr/>
            </p:nvSpPr>
            <p:spPr bwMode="auto">
              <a:xfrm>
                <a:off x="7765928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3" name="Rectangle 884"/>
              <p:cNvSpPr>
                <a:spLocks noChangeArrowheads="1"/>
              </p:cNvSpPr>
              <p:nvPr/>
            </p:nvSpPr>
            <p:spPr bwMode="auto">
              <a:xfrm>
                <a:off x="7834822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5" name="Rectangle 886"/>
              <p:cNvSpPr>
                <a:spLocks noChangeArrowheads="1"/>
              </p:cNvSpPr>
              <p:nvPr/>
            </p:nvSpPr>
            <p:spPr bwMode="auto">
              <a:xfrm>
                <a:off x="7903716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7" name="Rectangle 888"/>
              <p:cNvSpPr>
                <a:spLocks noChangeArrowheads="1"/>
              </p:cNvSpPr>
              <p:nvPr/>
            </p:nvSpPr>
            <p:spPr bwMode="auto">
              <a:xfrm>
                <a:off x="797261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9" name="Rectangle 890"/>
              <p:cNvSpPr>
                <a:spLocks noChangeArrowheads="1"/>
              </p:cNvSpPr>
              <p:nvPr/>
            </p:nvSpPr>
            <p:spPr bwMode="auto">
              <a:xfrm>
                <a:off x="804150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1" name="Rectangle 892"/>
              <p:cNvSpPr>
                <a:spLocks noChangeArrowheads="1"/>
              </p:cNvSpPr>
              <p:nvPr/>
            </p:nvSpPr>
            <p:spPr bwMode="auto">
              <a:xfrm>
                <a:off x="811039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3" name="Rectangle 894"/>
              <p:cNvSpPr>
                <a:spLocks noChangeArrowheads="1"/>
              </p:cNvSpPr>
              <p:nvPr/>
            </p:nvSpPr>
            <p:spPr bwMode="auto">
              <a:xfrm>
                <a:off x="817929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5" name="Rectangle 896"/>
              <p:cNvSpPr>
                <a:spLocks noChangeArrowheads="1"/>
              </p:cNvSpPr>
              <p:nvPr/>
            </p:nvSpPr>
            <p:spPr bwMode="auto">
              <a:xfrm>
                <a:off x="824818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7" name="Rectangle 898"/>
              <p:cNvSpPr>
                <a:spLocks noChangeArrowheads="1"/>
              </p:cNvSpPr>
              <p:nvPr/>
            </p:nvSpPr>
            <p:spPr bwMode="auto">
              <a:xfrm>
                <a:off x="831708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9" name="Rectangle 900"/>
              <p:cNvSpPr>
                <a:spLocks noChangeArrowheads="1"/>
              </p:cNvSpPr>
              <p:nvPr/>
            </p:nvSpPr>
            <p:spPr bwMode="auto">
              <a:xfrm>
                <a:off x="838597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1" name="Rectangle 902"/>
              <p:cNvSpPr>
                <a:spLocks noChangeArrowheads="1"/>
              </p:cNvSpPr>
              <p:nvPr/>
            </p:nvSpPr>
            <p:spPr bwMode="auto">
              <a:xfrm>
                <a:off x="845486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3" name="Rectangle 904"/>
              <p:cNvSpPr>
                <a:spLocks noChangeArrowheads="1"/>
              </p:cNvSpPr>
              <p:nvPr/>
            </p:nvSpPr>
            <p:spPr bwMode="auto">
              <a:xfrm>
                <a:off x="852376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5" name="Rectangle 906"/>
              <p:cNvSpPr>
                <a:spLocks noChangeArrowheads="1"/>
              </p:cNvSpPr>
              <p:nvPr/>
            </p:nvSpPr>
            <p:spPr bwMode="auto">
              <a:xfrm>
                <a:off x="859265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7" name="Rectangle 908"/>
              <p:cNvSpPr>
                <a:spLocks noChangeArrowheads="1"/>
              </p:cNvSpPr>
              <p:nvPr/>
            </p:nvSpPr>
            <p:spPr bwMode="auto">
              <a:xfrm>
                <a:off x="866155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9" name="Rectangle 910"/>
              <p:cNvSpPr>
                <a:spLocks noChangeArrowheads="1"/>
              </p:cNvSpPr>
              <p:nvPr/>
            </p:nvSpPr>
            <p:spPr bwMode="auto">
              <a:xfrm>
                <a:off x="873044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1" name="Rectangle 912"/>
              <p:cNvSpPr>
                <a:spLocks noChangeArrowheads="1"/>
              </p:cNvSpPr>
              <p:nvPr/>
            </p:nvSpPr>
            <p:spPr bwMode="auto">
              <a:xfrm>
                <a:off x="879933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3" name="Rectangle 914"/>
              <p:cNvSpPr>
                <a:spLocks noChangeArrowheads="1"/>
              </p:cNvSpPr>
              <p:nvPr/>
            </p:nvSpPr>
            <p:spPr bwMode="auto">
              <a:xfrm>
                <a:off x="8868232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5" name="Rectangle 916"/>
              <p:cNvSpPr>
                <a:spLocks noChangeArrowheads="1"/>
              </p:cNvSpPr>
              <p:nvPr/>
            </p:nvSpPr>
            <p:spPr bwMode="auto">
              <a:xfrm>
                <a:off x="893712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7" name="Rectangle 918"/>
              <p:cNvSpPr>
                <a:spLocks noChangeArrowheads="1"/>
              </p:cNvSpPr>
              <p:nvPr/>
            </p:nvSpPr>
            <p:spPr bwMode="auto">
              <a:xfrm>
                <a:off x="900602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9" name="Rectangle 920"/>
              <p:cNvSpPr>
                <a:spLocks noChangeArrowheads="1"/>
              </p:cNvSpPr>
              <p:nvPr/>
            </p:nvSpPr>
            <p:spPr bwMode="auto">
              <a:xfrm>
                <a:off x="907491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1" name="Rectangle 922"/>
              <p:cNvSpPr>
                <a:spLocks noChangeArrowheads="1"/>
              </p:cNvSpPr>
              <p:nvPr/>
            </p:nvSpPr>
            <p:spPr bwMode="auto">
              <a:xfrm>
                <a:off x="914380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3" name="Rectangle 924"/>
              <p:cNvSpPr>
                <a:spLocks noChangeArrowheads="1"/>
              </p:cNvSpPr>
              <p:nvPr/>
            </p:nvSpPr>
            <p:spPr bwMode="auto">
              <a:xfrm>
                <a:off x="921270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5" name="Rectangle 926"/>
              <p:cNvSpPr>
                <a:spLocks noChangeArrowheads="1"/>
              </p:cNvSpPr>
              <p:nvPr/>
            </p:nvSpPr>
            <p:spPr bwMode="auto">
              <a:xfrm>
                <a:off x="928159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7" name="Rectangle 928"/>
              <p:cNvSpPr>
                <a:spLocks noChangeArrowheads="1"/>
              </p:cNvSpPr>
              <p:nvPr/>
            </p:nvSpPr>
            <p:spPr bwMode="auto">
              <a:xfrm>
                <a:off x="935049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9" name="Rectangle 930"/>
              <p:cNvSpPr>
                <a:spLocks noChangeArrowheads="1"/>
              </p:cNvSpPr>
              <p:nvPr/>
            </p:nvSpPr>
            <p:spPr bwMode="auto">
              <a:xfrm>
                <a:off x="941938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1" name="Rectangle 932"/>
              <p:cNvSpPr>
                <a:spLocks noChangeArrowheads="1"/>
              </p:cNvSpPr>
              <p:nvPr/>
            </p:nvSpPr>
            <p:spPr bwMode="auto">
              <a:xfrm>
                <a:off x="948827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3" name="Rectangle 934"/>
              <p:cNvSpPr>
                <a:spLocks noChangeArrowheads="1"/>
              </p:cNvSpPr>
              <p:nvPr/>
            </p:nvSpPr>
            <p:spPr bwMode="auto">
              <a:xfrm>
                <a:off x="955717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5" name="Rectangle 936"/>
              <p:cNvSpPr>
                <a:spLocks noChangeArrowheads="1"/>
              </p:cNvSpPr>
              <p:nvPr/>
            </p:nvSpPr>
            <p:spPr bwMode="auto">
              <a:xfrm>
                <a:off x="962606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7" name="Rectangle 938"/>
              <p:cNvSpPr>
                <a:spLocks noChangeArrowheads="1"/>
              </p:cNvSpPr>
              <p:nvPr/>
            </p:nvSpPr>
            <p:spPr bwMode="auto">
              <a:xfrm>
                <a:off x="969496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9" name="Rectangle 940"/>
              <p:cNvSpPr>
                <a:spLocks noChangeArrowheads="1"/>
              </p:cNvSpPr>
              <p:nvPr/>
            </p:nvSpPr>
            <p:spPr bwMode="auto">
              <a:xfrm>
                <a:off x="976385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1" name="Rectangle 942"/>
              <p:cNvSpPr>
                <a:spLocks noChangeArrowheads="1"/>
              </p:cNvSpPr>
              <p:nvPr/>
            </p:nvSpPr>
            <p:spPr bwMode="auto">
              <a:xfrm>
                <a:off x="983274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3" name="Rectangle 944"/>
              <p:cNvSpPr>
                <a:spLocks noChangeArrowheads="1"/>
              </p:cNvSpPr>
              <p:nvPr/>
            </p:nvSpPr>
            <p:spPr bwMode="auto">
              <a:xfrm>
                <a:off x="990164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5" name="Rectangle 946"/>
              <p:cNvSpPr>
                <a:spLocks noChangeArrowheads="1"/>
              </p:cNvSpPr>
              <p:nvPr/>
            </p:nvSpPr>
            <p:spPr bwMode="auto">
              <a:xfrm>
                <a:off x="997053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7" name="Rectangle 948"/>
              <p:cNvSpPr>
                <a:spLocks noChangeArrowheads="1"/>
              </p:cNvSpPr>
              <p:nvPr/>
            </p:nvSpPr>
            <p:spPr bwMode="auto">
              <a:xfrm>
                <a:off x="1003943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9" name="Rectangle 950"/>
              <p:cNvSpPr>
                <a:spLocks noChangeArrowheads="1"/>
              </p:cNvSpPr>
              <p:nvPr/>
            </p:nvSpPr>
            <p:spPr bwMode="auto">
              <a:xfrm>
                <a:off x="10108324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1" name="Rectangle 952"/>
              <p:cNvSpPr>
                <a:spLocks noChangeArrowheads="1"/>
              </p:cNvSpPr>
              <p:nvPr/>
            </p:nvSpPr>
            <p:spPr bwMode="auto">
              <a:xfrm>
                <a:off x="10177218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3" name="Rectangle 954"/>
              <p:cNvSpPr>
                <a:spLocks noChangeArrowheads="1"/>
              </p:cNvSpPr>
              <p:nvPr/>
            </p:nvSpPr>
            <p:spPr bwMode="auto">
              <a:xfrm>
                <a:off x="10246112" y="1487488"/>
                <a:ext cx="68400" cy="180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5" name="Rectangle 956"/>
              <p:cNvSpPr>
                <a:spLocks noChangeArrowheads="1"/>
              </p:cNvSpPr>
              <p:nvPr/>
            </p:nvSpPr>
            <p:spPr bwMode="auto">
              <a:xfrm>
                <a:off x="1031500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7" name="Rectangle 958"/>
              <p:cNvSpPr>
                <a:spLocks noChangeArrowheads="1"/>
              </p:cNvSpPr>
              <p:nvPr/>
            </p:nvSpPr>
            <p:spPr bwMode="auto">
              <a:xfrm>
                <a:off x="1038390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9" name="Rectangle 960"/>
              <p:cNvSpPr>
                <a:spLocks noChangeArrowheads="1"/>
              </p:cNvSpPr>
              <p:nvPr/>
            </p:nvSpPr>
            <p:spPr bwMode="auto">
              <a:xfrm>
                <a:off x="1045279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1" name="Rectangle 962"/>
              <p:cNvSpPr>
                <a:spLocks noChangeArrowheads="1"/>
              </p:cNvSpPr>
              <p:nvPr/>
            </p:nvSpPr>
            <p:spPr bwMode="auto">
              <a:xfrm>
                <a:off x="1052168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3" name="Rectangle 964"/>
              <p:cNvSpPr>
                <a:spLocks noChangeArrowheads="1"/>
              </p:cNvSpPr>
              <p:nvPr/>
            </p:nvSpPr>
            <p:spPr bwMode="auto">
              <a:xfrm>
                <a:off x="10590582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5" name="Rectangle 966"/>
              <p:cNvSpPr>
                <a:spLocks noChangeArrowheads="1"/>
              </p:cNvSpPr>
              <p:nvPr/>
            </p:nvSpPr>
            <p:spPr bwMode="auto">
              <a:xfrm>
                <a:off x="10659476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7" name="Rectangle 968"/>
              <p:cNvSpPr>
                <a:spLocks noChangeArrowheads="1"/>
              </p:cNvSpPr>
              <p:nvPr/>
            </p:nvSpPr>
            <p:spPr bwMode="auto">
              <a:xfrm>
                <a:off x="10728370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9" name="Rectangle 970"/>
              <p:cNvSpPr>
                <a:spLocks noChangeArrowheads="1"/>
              </p:cNvSpPr>
              <p:nvPr/>
            </p:nvSpPr>
            <p:spPr bwMode="auto">
              <a:xfrm>
                <a:off x="10797264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1" name="Rectangle 972"/>
              <p:cNvSpPr>
                <a:spLocks noChangeArrowheads="1"/>
              </p:cNvSpPr>
              <p:nvPr/>
            </p:nvSpPr>
            <p:spPr bwMode="auto">
              <a:xfrm>
                <a:off x="10866158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3" name="Rectangle 974"/>
              <p:cNvSpPr>
                <a:spLocks noChangeArrowheads="1"/>
              </p:cNvSpPr>
              <p:nvPr/>
            </p:nvSpPr>
            <p:spPr bwMode="auto">
              <a:xfrm>
                <a:off x="10935089" y="1487488"/>
                <a:ext cx="68400" cy="180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2699" name="Groupe 2698"/>
            <p:cNvGrpSpPr/>
            <p:nvPr/>
          </p:nvGrpSpPr>
          <p:grpSpPr>
            <a:xfrm>
              <a:off x="1133918" y="4346722"/>
              <a:ext cx="10540800" cy="180000"/>
              <a:chOff x="463164" y="1667488"/>
              <a:chExt cx="10540325" cy="180000"/>
            </a:xfrm>
          </p:grpSpPr>
          <p:sp>
            <p:nvSpPr>
              <p:cNvPr id="2359" name="Rectangle 670"/>
              <p:cNvSpPr>
                <a:spLocks noChangeArrowheads="1"/>
              </p:cNvSpPr>
              <p:nvPr/>
            </p:nvSpPr>
            <p:spPr bwMode="auto">
              <a:xfrm>
                <a:off x="463164" y="1667488"/>
                <a:ext cx="68400" cy="180000"/>
              </a:xfrm>
              <a:prstGeom prst="rect">
                <a:avLst/>
              </a:prstGeom>
              <a:solidFill>
                <a:srgbClr val="A6CEE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1" name="Rectangle 672"/>
              <p:cNvSpPr>
                <a:spLocks noChangeArrowheads="1"/>
              </p:cNvSpPr>
              <p:nvPr/>
            </p:nvSpPr>
            <p:spPr bwMode="auto">
              <a:xfrm>
                <a:off x="532058" y="1667488"/>
                <a:ext cx="68400" cy="180000"/>
              </a:xfrm>
              <a:prstGeom prst="rect">
                <a:avLst/>
              </a:prstGeom>
              <a:solidFill>
                <a:srgbClr val="63A3C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3" name="Rectangle 674"/>
              <p:cNvSpPr>
                <a:spLocks noChangeArrowheads="1"/>
              </p:cNvSpPr>
              <p:nvPr/>
            </p:nvSpPr>
            <p:spPr bwMode="auto">
              <a:xfrm>
                <a:off x="600952" y="1667488"/>
                <a:ext cx="68400" cy="180000"/>
              </a:xfrm>
              <a:prstGeom prst="rect">
                <a:avLst/>
              </a:prstGeom>
              <a:solidFill>
                <a:srgbClr val="63A3C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5" name="Rectangle 676"/>
              <p:cNvSpPr>
                <a:spLocks noChangeArrowheads="1"/>
              </p:cNvSpPr>
              <p:nvPr/>
            </p:nvSpPr>
            <p:spPr bwMode="auto">
              <a:xfrm>
                <a:off x="669846" y="1667488"/>
                <a:ext cx="68400" cy="180000"/>
              </a:xfrm>
              <a:prstGeom prst="rect">
                <a:avLst/>
              </a:prstGeom>
              <a:solidFill>
                <a:srgbClr val="63A3C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7" name="Rectangle 678"/>
              <p:cNvSpPr>
                <a:spLocks noChangeArrowheads="1"/>
              </p:cNvSpPr>
              <p:nvPr/>
            </p:nvSpPr>
            <p:spPr bwMode="auto">
              <a:xfrm>
                <a:off x="738740" y="1667488"/>
                <a:ext cx="68400" cy="180000"/>
              </a:xfrm>
              <a:prstGeom prst="rect">
                <a:avLst/>
              </a:prstGeom>
              <a:solidFill>
                <a:srgbClr val="63A3C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9" name="Rectangle 680"/>
              <p:cNvSpPr>
                <a:spLocks noChangeArrowheads="1"/>
              </p:cNvSpPr>
              <p:nvPr/>
            </p:nvSpPr>
            <p:spPr bwMode="auto">
              <a:xfrm>
                <a:off x="807634" y="1667488"/>
                <a:ext cx="68400" cy="180000"/>
              </a:xfrm>
              <a:prstGeom prst="rect">
                <a:avLst/>
              </a:prstGeom>
              <a:solidFill>
                <a:srgbClr val="63A3C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1" name="Rectangle 682"/>
              <p:cNvSpPr>
                <a:spLocks noChangeArrowheads="1"/>
              </p:cNvSpPr>
              <p:nvPr/>
            </p:nvSpPr>
            <p:spPr bwMode="auto">
              <a:xfrm>
                <a:off x="876528" y="1667488"/>
                <a:ext cx="68400" cy="180000"/>
              </a:xfrm>
              <a:prstGeom prst="rect">
                <a:avLst/>
              </a:prstGeom>
              <a:solidFill>
                <a:srgbClr val="1F78B4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3" name="Rectangle 684"/>
              <p:cNvSpPr>
                <a:spLocks noChangeArrowheads="1"/>
              </p:cNvSpPr>
              <p:nvPr/>
            </p:nvSpPr>
            <p:spPr bwMode="auto">
              <a:xfrm>
                <a:off x="945422" y="1667488"/>
                <a:ext cx="68400" cy="180000"/>
              </a:xfrm>
              <a:prstGeom prst="rect">
                <a:avLst/>
              </a:prstGeom>
              <a:solidFill>
                <a:srgbClr val="1F78B4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5" name="Rectangle 686"/>
              <p:cNvSpPr>
                <a:spLocks noChangeArrowheads="1"/>
              </p:cNvSpPr>
              <p:nvPr/>
            </p:nvSpPr>
            <p:spPr bwMode="auto">
              <a:xfrm>
                <a:off x="1014316" y="1667488"/>
                <a:ext cx="68400" cy="180000"/>
              </a:xfrm>
              <a:prstGeom prst="rect">
                <a:avLst/>
              </a:prstGeom>
              <a:solidFill>
                <a:srgbClr val="1F78B4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7" name="Rectangle 688"/>
              <p:cNvSpPr>
                <a:spLocks noChangeArrowheads="1"/>
              </p:cNvSpPr>
              <p:nvPr/>
            </p:nvSpPr>
            <p:spPr bwMode="auto">
              <a:xfrm>
                <a:off x="1083210" y="1667488"/>
                <a:ext cx="68400" cy="180000"/>
              </a:xfrm>
              <a:prstGeom prst="rect">
                <a:avLst/>
              </a:prstGeom>
              <a:solidFill>
                <a:srgbClr val="63A3C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9" name="Rectangle 690"/>
              <p:cNvSpPr>
                <a:spLocks noChangeArrowheads="1"/>
              </p:cNvSpPr>
              <p:nvPr/>
            </p:nvSpPr>
            <p:spPr bwMode="auto">
              <a:xfrm>
                <a:off x="1152104" y="1667488"/>
                <a:ext cx="68400" cy="180000"/>
              </a:xfrm>
              <a:prstGeom prst="rect">
                <a:avLst/>
              </a:prstGeom>
              <a:solidFill>
                <a:srgbClr val="63A3C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1" name="Rectangle 692"/>
              <p:cNvSpPr>
                <a:spLocks noChangeArrowheads="1"/>
              </p:cNvSpPr>
              <p:nvPr/>
            </p:nvSpPr>
            <p:spPr bwMode="auto">
              <a:xfrm>
                <a:off x="1220998" y="1667488"/>
                <a:ext cx="68400" cy="180000"/>
              </a:xfrm>
              <a:prstGeom prst="rect">
                <a:avLst/>
              </a:prstGeom>
              <a:solidFill>
                <a:srgbClr val="63A3C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3" name="Rectangle 694"/>
              <p:cNvSpPr>
                <a:spLocks noChangeArrowheads="1"/>
              </p:cNvSpPr>
              <p:nvPr/>
            </p:nvSpPr>
            <p:spPr bwMode="auto">
              <a:xfrm>
                <a:off x="1289892" y="1667488"/>
                <a:ext cx="68400" cy="180000"/>
              </a:xfrm>
              <a:prstGeom prst="rect">
                <a:avLst/>
              </a:prstGeom>
              <a:solidFill>
                <a:srgbClr val="63A3C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5" name="Rectangle 696"/>
              <p:cNvSpPr>
                <a:spLocks noChangeArrowheads="1"/>
              </p:cNvSpPr>
              <p:nvPr/>
            </p:nvSpPr>
            <p:spPr bwMode="auto">
              <a:xfrm>
                <a:off x="1358786" y="1667488"/>
                <a:ext cx="68400" cy="180000"/>
              </a:xfrm>
              <a:prstGeom prst="rect">
                <a:avLst/>
              </a:prstGeom>
              <a:solidFill>
                <a:srgbClr val="63A3C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7" name="Rectangle 698"/>
              <p:cNvSpPr>
                <a:spLocks noChangeArrowheads="1"/>
              </p:cNvSpPr>
              <p:nvPr/>
            </p:nvSpPr>
            <p:spPr bwMode="auto">
              <a:xfrm>
                <a:off x="1427680" y="1667488"/>
                <a:ext cx="68400" cy="180000"/>
              </a:xfrm>
              <a:prstGeom prst="rect">
                <a:avLst/>
              </a:prstGeom>
              <a:solidFill>
                <a:srgbClr val="63A3C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9" name="Rectangle 700"/>
              <p:cNvSpPr>
                <a:spLocks noChangeArrowheads="1"/>
              </p:cNvSpPr>
              <p:nvPr/>
            </p:nvSpPr>
            <p:spPr bwMode="auto">
              <a:xfrm>
                <a:off x="1496574" y="1667488"/>
                <a:ext cx="68400" cy="180000"/>
              </a:xfrm>
              <a:prstGeom prst="rect">
                <a:avLst/>
              </a:prstGeom>
              <a:solidFill>
                <a:srgbClr val="63A3C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1" name="Rectangle 702"/>
              <p:cNvSpPr>
                <a:spLocks noChangeArrowheads="1"/>
              </p:cNvSpPr>
              <p:nvPr/>
            </p:nvSpPr>
            <p:spPr bwMode="auto">
              <a:xfrm>
                <a:off x="1565468" y="1667488"/>
                <a:ext cx="68400" cy="180000"/>
              </a:xfrm>
              <a:prstGeom prst="rect">
                <a:avLst/>
              </a:prstGeom>
              <a:solidFill>
                <a:srgbClr val="1F78B4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3" name="Rectangle 704"/>
              <p:cNvSpPr>
                <a:spLocks noChangeArrowheads="1"/>
              </p:cNvSpPr>
              <p:nvPr/>
            </p:nvSpPr>
            <p:spPr bwMode="auto">
              <a:xfrm>
                <a:off x="1634362" y="1667488"/>
                <a:ext cx="68400" cy="180000"/>
              </a:xfrm>
              <a:prstGeom prst="rect">
                <a:avLst/>
              </a:prstGeom>
              <a:solidFill>
                <a:srgbClr val="1F78B4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5" name="Rectangle 706"/>
              <p:cNvSpPr>
                <a:spLocks noChangeArrowheads="1"/>
              </p:cNvSpPr>
              <p:nvPr/>
            </p:nvSpPr>
            <p:spPr bwMode="auto">
              <a:xfrm>
                <a:off x="1703256" y="1667488"/>
                <a:ext cx="68400" cy="180000"/>
              </a:xfrm>
              <a:prstGeom prst="rect">
                <a:avLst/>
              </a:prstGeom>
              <a:solidFill>
                <a:srgbClr val="1F78B4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7" name="Rectangle 708"/>
              <p:cNvSpPr>
                <a:spLocks noChangeArrowheads="1"/>
              </p:cNvSpPr>
              <p:nvPr/>
            </p:nvSpPr>
            <p:spPr bwMode="auto">
              <a:xfrm>
                <a:off x="1772150" y="1667488"/>
                <a:ext cx="68400" cy="180000"/>
              </a:xfrm>
              <a:prstGeom prst="rect">
                <a:avLst/>
              </a:prstGeom>
              <a:solidFill>
                <a:srgbClr val="1F78B4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9" name="Rectangle 710"/>
              <p:cNvSpPr>
                <a:spLocks noChangeArrowheads="1"/>
              </p:cNvSpPr>
              <p:nvPr/>
            </p:nvSpPr>
            <p:spPr bwMode="auto">
              <a:xfrm>
                <a:off x="1841044" y="1667488"/>
                <a:ext cx="68400" cy="180000"/>
              </a:xfrm>
              <a:prstGeom prst="rect">
                <a:avLst/>
              </a:prstGeom>
              <a:solidFill>
                <a:srgbClr val="1F78B4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1" name="Rectangle 712"/>
              <p:cNvSpPr>
                <a:spLocks noChangeArrowheads="1"/>
              </p:cNvSpPr>
              <p:nvPr/>
            </p:nvSpPr>
            <p:spPr bwMode="auto">
              <a:xfrm>
                <a:off x="1909938" y="1667488"/>
                <a:ext cx="68400" cy="180000"/>
              </a:xfrm>
              <a:prstGeom prst="rect">
                <a:avLst/>
              </a:prstGeom>
              <a:solidFill>
                <a:srgbClr val="1F78B4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3" name="Rectangle 714"/>
              <p:cNvSpPr>
                <a:spLocks noChangeArrowheads="1"/>
              </p:cNvSpPr>
              <p:nvPr/>
            </p:nvSpPr>
            <p:spPr bwMode="auto">
              <a:xfrm>
                <a:off x="1978832" y="1667488"/>
                <a:ext cx="68400" cy="180000"/>
              </a:xfrm>
              <a:prstGeom prst="rect">
                <a:avLst/>
              </a:prstGeom>
              <a:solidFill>
                <a:srgbClr val="1F78B4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5" name="Rectangle 716"/>
              <p:cNvSpPr>
                <a:spLocks noChangeArrowheads="1"/>
              </p:cNvSpPr>
              <p:nvPr/>
            </p:nvSpPr>
            <p:spPr bwMode="auto">
              <a:xfrm>
                <a:off x="2047726" y="1667488"/>
                <a:ext cx="68400" cy="180000"/>
              </a:xfrm>
              <a:prstGeom prst="rect">
                <a:avLst/>
              </a:prstGeom>
              <a:solidFill>
                <a:srgbClr val="1F78B4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7" name="Rectangle 718"/>
              <p:cNvSpPr>
                <a:spLocks noChangeArrowheads="1"/>
              </p:cNvSpPr>
              <p:nvPr/>
            </p:nvSpPr>
            <p:spPr bwMode="auto">
              <a:xfrm>
                <a:off x="2116620" y="1667488"/>
                <a:ext cx="68400" cy="180000"/>
              </a:xfrm>
              <a:prstGeom prst="rect">
                <a:avLst/>
              </a:prstGeom>
              <a:solidFill>
                <a:srgbClr val="E31A1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9" name="Rectangle 720"/>
              <p:cNvSpPr>
                <a:spLocks noChangeArrowheads="1"/>
              </p:cNvSpPr>
              <p:nvPr/>
            </p:nvSpPr>
            <p:spPr bwMode="auto">
              <a:xfrm>
                <a:off x="2185514" y="1667488"/>
                <a:ext cx="68400" cy="180000"/>
              </a:xfrm>
              <a:prstGeom prst="rect">
                <a:avLst/>
              </a:prstGeom>
              <a:solidFill>
                <a:srgbClr val="E31A1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1" name="Rectangle 722"/>
              <p:cNvSpPr>
                <a:spLocks noChangeArrowheads="1"/>
              </p:cNvSpPr>
              <p:nvPr/>
            </p:nvSpPr>
            <p:spPr bwMode="auto">
              <a:xfrm>
                <a:off x="2254408" y="1667488"/>
                <a:ext cx="68400" cy="180000"/>
              </a:xfrm>
              <a:prstGeom prst="rect">
                <a:avLst/>
              </a:prstGeom>
              <a:solidFill>
                <a:srgbClr val="E31A1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3" name="Rectangle 724"/>
              <p:cNvSpPr>
                <a:spLocks noChangeArrowheads="1"/>
              </p:cNvSpPr>
              <p:nvPr/>
            </p:nvSpPr>
            <p:spPr bwMode="auto">
              <a:xfrm>
                <a:off x="2323302" y="1667488"/>
                <a:ext cx="68400" cy="180000"/>
              </a:xfrm>
              <a:prstGeom prst="rect">
                <a:avLst/>
              </a:prstGeom>
              <a:solidFill>
                <a:srgbClr val="E31A1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5" name="Rectangle 726"/>
              <p:cNvSpPr>
                <a:spLocks noChangeArrowheads="1"/>
              </p:cNvSpPr>
              <p:nvPr/>
            </p:nvSpPr>
            <p:spPr bwMode="auto">
              <a:xfrm>
                <a:off x="2392196" y="1667488"/>
                <a:ext cx="68400" cy="180000"/>
              </a:xfrm>
              <a:prstGeom prst="rect">
                <a:avLst/>
              </a:prstGeom>
              <a:solidFill>
                <a:srgbClr val="E31A1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7" name="Rectangle 728"/>
              <p:cNvSpPr>
                <a:spLocks noChangeArrowheads="1"/>
              </p:cNvSpPr>
              <p:nvPr/>
            </p:nvSpPr>
            <p:spPr bwMode="auto">
              <a:xfrm>
                <a:off x="2461090" y="1667488"/>
                <a:ext cx="68400" cy="180000"/>
              </a:xfrm>
              <a:prstGeom prst="rect">
                <a:avLst/>
              </a:prstGeom>
              <a:solidFill>
                <a:srgbClr val="E31A1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9" name="Rectangle 730"/>
              <p:cNvSpPr>
                <a:spLocks noChangeArrowheads="1"/>
              </p:cNvSpPr>
              <p:nvPr/>
            </p:nvSpPr>
            <p:spPr bwMode="auto">
              <a:xfrm>
                <a:off x="2529984" y="1667488"/>
                <a:ext cx="68400" cy="180000"/>
              </a:xfrm>
              <a:prstGeom prst="rect">
                <a:avLst/>
              </a:prstGeom>
              <a:solidFill>
                <a:srgbClr val="FDBF6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1" name="Rectangle 732"/>
              <p:cNvSpPr>
                <a:spLocks noChangeArrowheads="1"/>
              </p:cNvSpPr>
              <p:nvPr/>
            </p:nvSpPr>
            <p:spPr bwMode="auto">
              <a:xfrm>
                <a:off x="2598878" y="1667488"/>
                <a:ext cx="68400" cy="180000"/>
              </a:xfrm>
              <a:prstGeom prst="rect">
                <a:avLst/>
              </a:prstGeom>
              <a:solidFill>
                <a:srgbClr val="FDBF6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3" name="Rectangle 734"/>
              <p:cNvSpPr>
                <a:spLocks noChangeArrowheads="1"/>
              </p:cNvSpPr>
              <p:nvPr/>
            </p:nvSpPr>
            <p:spPr bwMode="auto">
              <a:xfrm>
                <a:off x="2667772" y="1667488"/>
                <a:ext cx="68400" cy="180000"/>
              </a:xfrm>
              <a:prstGeom prst="rect">
                <a:avLst/>
              </a:prstGeom>
              <a:solidFill>
                <a:srgbClr val="FDBF6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5" name="Rectangle 736"/>
              <p:cNvSpPr>
                <a:spLocks noChangeArrowheads="1"/>
              </p:cNvSpPr>
              <p:nvPr/>
            </p:nvSpPr>
            <p:spPr bwMode="auto">
              <a:xfrm>
                <a:off x="2736666" y="1667488"/>
                <a:ext cx="68400" cy="180000"/>
              </a:xfrm>
              <a:prstGeom prst="rect">
                <a:avLst/>
              </a:prstGeom>
              <a:solidFill>
                <a:srgbClr val="E31A1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7" name="Rectangle 738"/>
              <p:cNvSpPr>
                <a:spLocks noChangeArrowheads="1"/>
              </p:cNvSpPr>
              <p:nvPr/>
            </p:nvSpPr>
            <p:spPr bwMode="auto">
              <a:xfrm>
                <a:off x="2805560" y="1667488"/>
                <a:ext cx="68400" cy="180000"/>
              </a:xfrm>
              <a:prstGeom prst="rect">
                <a:avLst/>
              </a:prstGeom>
              <a:solidFill>
                <a:srgbClr val="E31A1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9" name="Rectangle 740"/>
              <p:cNvSpPr>
                <a:spLocks noChangeArrowheads="1"/>
              </p:cNvSpPr>
              <p:nvPr/>
            </p:nvSpPr>
            <p:spPr bwMode="auto">
              <a:xfrm>
                <a:off x="2874454" y="1667488"/>
                <a:ext cx="68400" cy="180000"/>
              </a:xfrm>
              <a:prstGeom prst="rect">
                <a:avLst/>
              </a:prstGeom>
              <a:solidFill>
                <a:srgbClr val="E31A1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1" name="Rectangle 742"/>
              <p:cNvSpPr>
                <a:spLocks noChangeArrowheads="1"/>
              </p:cNvSpPr>
              <p:nvPr/>
            </p:nvSpPr>
            <p:spPr bwMode="auto">
              <a:xfrm>
                <a:off x="2943348" y="1667488"/>
                <a:ext cx="68400" cy="180000"/>
              </a:xfrm>
              <a:prstGeom prst="rect">
                <a:avLst/>
              </a:prstGeom>
              <a:solidFill>
                <a:srgbClr val="E31A1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3" name="Rectangle 744"/>
              <p:cNvSpPr>
                <a:spLocks noChangeArrowheads="1"/>
              </p:cNvSpPr>
              <p:nvPr/>
            </p:nvSpPr>
            <p:spPr bwMode="auto">
              <a:xfrm>
                <a:off x="3012242" y="1667488"/>
                <a:ext cx="68400" cy="180000"/>
              </a:xfrm>
              <a:prstGeom prst="rect">
                <a:avLst/>
              </a:prstGeom>
              <a:solidFill>
                <a:srgbClr val="F06D4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5" name="Rectangle 746"/>
              <p:cNvSpPr>
                <a:spLocks noChangeArrowheads="1"/>
              </p:cNvSpPr>
              <p:nvPr/>
            </p:nvSpPr>
            <p:spPr bwMode="auto">
              <a:xfrm>
                <a:off x="3081136" y="1667488"/>
                <a:ext cx="68400" cy="180000"/>
              </a:xfrm>
              <a:prstGeom prst="rect">
                <a:avLst/>
              </a:prstGeom>
              <a:solidFill>
                <a:srgbClr val="F06D4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7" name="Rectangle 748"/>
              <p:cNvSpPr>
                <a:spLocks noChangeArrowheads="1"/>
              </p:cNvSpPr>
              <p:nvPr/>
            </p:nvSpPr>
            <p:spPr bwMode="auto">
              <a:xfrm>
                <a:off x="3150030" y="1667488"/>
                <a:ext cx="68400" cy="180000"/>
              </a:xfrm>
              <a:prstGeom prst="rect">
                <a:avLst/>
              </a:prstGeom>
              <a:solidFill>
                <a:srgbClr val="F06D4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9" name="Rectangle 750"/>
              <p:cNvSpPr>
                <a:spLocks noChangeArrowheads="1"/>
              </p:cNvSpPr>
              <p:nvPr/>
            </p:nvSpPr>
            <p:spPr bwMode="auto">
              <a:xfrm>
                <a:off x="3218924" y="1667488"/>
                <a:ext cx="68400" cy="180000"/>
              </a:xfrm>
              <a:prstGeom prst="rect">
                <a:avLst/>
              </a:prstGeom>
              <a:solidFill>
                <a:srgbClr val="F06D4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1" name="Rectangle 752"/>
              <p:cNvSpPr>
                <a:spLocks noChangeArrowheads="1"/>
              </p:cNvSpPr>
              <p:nvPr/>
            </p:nvSpPr>
            <p:spPr bwMode="auto">
              <a:xfrm>
                <a:off x="3287818" y="1667488"/>
                <a:ext cx="68400" cy="180000"/>
              </a:xfrm>
              <a:prstGeom prst="rect">
                <a:avLst/>
              </a:prstGeom>
              <a:solidFill>
                <a:srgbClr val="F06D4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3" name="Rectangle 754"/>
              <p:cNvSpPr>
                <a:spLocks noChangeArrowheads="1"/>
              </p:cNvSpPr>
              <p:nvPr/>
            </p:nvSpPr>
            <p:spPr bwMode="auto">
              <a:xfrm>
                <a:off x="3356712" y="1667488"/>
                <a:ext cx="68400" cy="180000"/>
              </a:xfrm>
              <a:prstGeom prst="rect">
                <a:avLst/>
              </a:prstGeom>
              <a:solidFill>
                <a:srgbClr val="F06D4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5" name="Rectangle 756"/>
              <p:cNvSpPr>
                <a:spLocks noChangeArrowheads="1"/>
              </p:cNvSpPr>
              <p:nvPr/>
            </p:nvSpPr>
            <p:spPr bwMode="auto">
              <a:xfrm>
                <a:off x="3425606" y="1667488"/>
                <a:ext cx="68400" cy="180000"/>
              </a:xfrm>
              <a:prstGeom prst="rect">
                <a:avLst/>
              </a:prstGeom>
              <a:solidFill>
                <a:srgbClr val="F06D4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7" name="Rectangle 758"/>
              <p:cNvSpPr>
                <a:spLocks noChangeArrowheads="1"/>
              </p:cNvSpPr>
              <p:nvPr/>
            </p:nvSpPr>
            <p:spPr bwMode="auto">
              <a:xfrm>
                <a:off x="3494500" y="1667488"/>
                <a:ext cx="68400" cy="180000"/>
              </a:xfrm>
              <a:prstGeom prst="rect">
                <a:avLst/>
              </a:prstGeom>
              <a:solidFill>
                <a:srgbClr val="F06D4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9" name="Rectangle 760"/>
              <p:cNvSpPr>
                <a:spLocks noChangeArrowheads="1"/>
              </p:cNvSpPr>
              <p:nvPr/>
            </p:nvSpPr>
            <p:spPr bwMode="auto">
              <a:xfrm>
                <a:off x="3563394" y="1667488"/>
                <a:ext cx="68400" cy="180000"/>
              </a:xfrm>
              <a:prstGeom prst="rect">
                <a:avLst/>
              </a:prstGeom>
              <a:solidFill>
                <a:srgbClr val="FE9F38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1" name="Rectangle 762"/>
              <p:cNvSpPr>
                <a:spLocks noChangeArrowheads="1"/>
              </p:cNvSpPr>
              <p:nvPr/>
            </p:nvSpPr>
            <p:spPr bwMode="auto">
              <a:xfrm>
                <a:off x="3632288" y="1667488"/>
                <a:ext cx="68400" cy="180000"/>
              </a:xfrm>
              <a:prstGeom prst="rect">
                <a:avLst/>
              </a:prstGeom>
              <a:solidFill>
                <a:srgbClr val="FF7F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3" name="Rectangle 764"/>
              <p:cNvSpPr>
                <a:spLocks noChangeArrowheads="1"/>
              </p:cNvSpPr>
              <p:nvPr/>
            </p:nvSpPr>
            <p:spPr bwMode="auto">
              <a:xfrm>
                <a:off x="3701182" y="1667488"/>
                <a:ext cx="68400" cy="180000"/>
              </a:xfrm>
              <a:prstGeom prst="rect">
                <a:avLst/>
              </a:prstGeom>
              <a:solidFill>
                <a:srgbClr val="FF7F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5" name="Rectangle 766"/>
              <p:cNvSpPr>
                <a:spLocks noChangeArrowheads="1"/>
              </p:cNvSpPr>
              <p:nvPr/>
            </p:nvSpPr>
            <p:spPr bwMode="auto">
              <a:xfrm>
                <a:off x="3770076" y="1667488"/>
                <a:ext cx="68400" cy="180000"/>
              </a:xfrm>
              <a:prstGeom prst="rect">
                <a:avLst/>
              </a:prstGeom>
              <a:solidFill>
                <a:srgbClr val="FE9F38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7" name="Rectangle 768"/>
              <p:cNvSpPr>
                <a:spLocks noChangeArrowheads="1"/>
              </p:cNvSpPr>
              <p:nvPr/>
            </p:nvSpPr>
            <p:spPr bwMode="auto">
              <a:xfrm>
                <a:off x="3838970" y="1667488"/>
                <a:ext cx="68400" cy="180000"/>
              </a:xfrm>
              <a:prstGeom prst="rect">
                <a:avLst/>
              </a:prstGeom>
              <a:solidFill>
                <a:srgbClr val="FE9F38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9" name="Rectangle 770"/>
              <p:cNvSpPr>
                <a:spLocks noChangeArrowheads="1"/>
              </p:cNvSpPr>
              <p:nvPr/>
            </p:nvSpPr>
            <p:spPr bwMode="auto">
              <a:xfrm>
                <a:off x="3907864" y="1667488"/>
                <a:ext cx="68400" cy="180000"/>
              </a:xfrm>
              <a:prstGeom prst="rect">
                <a:avLst/>
              </a:prstGeom>
              <a:solidFill>
                <a:srgbClr val="FE9F38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1" name="Rectangle 772"/>
              <p:cNvSpPr>
                <a:spLocks noChangeArrowheads="1"/>
              </p:cNvSpPr>
              <p:nvPr/>
            </p:nvSpPr>
            <p:spPr bwMode="auto">
              <a:xfrm>
                <a:off x="3976758" y="1667488"/>
                <a:ext cx="68400" cy="180000"/>
              </a:xfrm>
              <a:prstGeom prst="rect">
                <a:avLst/>
              </a:prstGeom>
              <a:solidFill>
                <a:srgbClr val="FF7F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3" name="Rectangle 774"/>
              <p:cNvSpPr>
                <a:spLocks noChangeArrowheads="1"/>
              </p:cNvSpPr>
              <p:nvPr/>
            </p:nvSpPr>
            <p:spPr bwMode="auto">
              <a:xfrm>
                <a:off x="4045652" y="1667488"/>
                <a:ext cx="68400" cy="180000"/>
              </a:xfrm>
              <a:prstGeom prst="rect">
                <a:avLst/>
              </a:prstGeom>
              <a:solidFill>
                <a:srgbClr val="FE9F38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5" name="Rectangle 776"/>
              <p:cNvSpPr>
                <a:spLocks noChangeArrowheads="1"/>
              </p:cNvSpPr>
              <p:nvPr/>
            </p:nvSpPr>
            <p:spPr bwMode="auto">
              <a:xfrm>
                <a:off x="4114546" y="1667488"/>
                <a:ext cx="68400" cy="180000"/>
              </a:xfrm>
              <a:prstGeom prst="rect">
                <a:avLst/>
              </a:prstGeom>
              <a:solidFill>
                <a:srgbClr val="FE9F38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7" name="Rectangle 778"/>
              <p:cNvSpPr>
                <a:spLocks noChangeArrowheads="1"/>
              </p:cNvSpPr>
              <p:nvPr/>
            </p:nvSpPr>
            <p:spPr bwMode="auto">
              <a:xfrm>
                <a:off x="4183440" y="1667488"/>
                <a:ext cx="68400" cy="180000"/>
              </a:xfrm>
              <a:prstGeom prst="rect">
                <a:avLst/>
              </a:prstGeom>
              <a:solidFill>
                <a:srgbClr val="E4996B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9" name="Rectangle 780"/>
              <p:cNvSpPr>
                <a:spLocks noChangeArrowheads="1"/>
              </p:cNvSpPr>
              <p:nvPr/>
            </p:nvSpPr>
            <p:spPr bwMode="auto">
              <a:xfrm>
                <a:off x="4252334" y="1667488"/>
                <a:ext cx="68400" cy="180000"/>
              </a:xfrm>
              <a:prstGeom prst="rect">
                <a:avLst/>
              </a:prstGeom>
              <a:solidFill>
                <a:srgbClr val="FF7F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1" name="Rectangle 782"/>
              <p:cNvSpPr>
                <a:spLocks noChangeArrowheads="1"/>
              </p:cNvSpPr>
              <p:nvPr/>
            </p:nvSpPr>
            <p:spPr bwMode="auto">
              <a:xfrm>
                <a:off x="4321228" y="1667488"/>
                <a:ext cx="68400" cy="180000"/>
              </a:xfrm>
              <a:prstGeom prst="rect">
                <a:avLst/>
              </a:prstGeom>
              <a:solidFill>
                <a:srgbClr val="FF7F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3" name="Rectangle 784"/>
              <p:cNvSpPr>
                <a:spLocks noChangeArrowheads="1"/>
              </p:cNvSpPr>
              <p:nvPr/>
            </p:nvSpPr>
            <p:spPr bwMode="auto">
              <a:xfrm>
                <a:off x="4390122" y="1667488"/>
                <a:ext cx="68400" cy="180000"/>
              </a:xfrm>
              <a:prstGeom prst="rect">
                <a:avLst/>
              </a:prstGeom>
              <a:solidFill>
                <a:srgbClr val="FF7F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5" name="Rectangle 786"/>
              <p:cNvSpPr>
                <a:spLocks noChangeArrowheads="1"/>
              </p:cNvSpPr>
              <p:nvPr/>
            </p:nvSpPr>
            <p:spPr bwMode="auto">
              <a:xfrm>
                <a:off x="4459016" y="1667488"/>
                <a:ext cx="68400" cy="180000"/>
              </a:xfrm>
              <a:prstGeom prst="rect">
                <a:avLst/>
              </a:prstGeom>
              <a:solidFill>
                <a:srgbClr val="CAB2D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7" name="Rectangle 788"/>
              <p:cNvSpPr>
                <a:spLocks noChangeArrowheads="1"/>
              </p:cNvSpPr>
              <p:nvPr/>
            </p:nvSpPr>
            <p:spPr bwMode="auto">
              <a:xfrm>
                <a:off x="4527910" y="1667488"/>
                <a:ext cx="68400" cy="180000"/>
              </a:xfrm>
              <a:prstGeom prst="rect">
                <a:avLst/>
              </a:prstGeom>
              <a:solidFill>
                <a:srgbClr val="9A78B8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9" name="Rectangle 790"/>
              <p:cNvSpPr>
                <a:spLocks noChangeArrowheads="1"/>
              </p:cNvSpPr>
              <p:nvPr/>
            </p:nvSpPr>
            <p:spPr bwMode="auto">
              <a:xfrm>
                <a:off x="4596804" y="1667488"/>
                <a:ext cx="68400" cy="180000"/>
              </a:xfrm>
              <a:prstGeom prst="rect">
                <a:avLst/>
              </a:prstGeom>
              <a:solidFill>
                <a:srgbClr val="CAB2D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1" name="Rectangle 792"/>
              <p:cNvSpPr>
                <a:spLocks noChangeArrowheads="1"/>
              </p:cNvSpPr>
              <p:nvPr/>
            </p:nvSpPr>
            <p:spPr bwMode="auto">
              <a:xfrm>
                <a:off x="4665698" y="1667488"/>
                <a:ext cx="68400" cy="180000"/>
              </a:xfrm>
              <a:prstGeom prst="rect">
                <a:avLst/>
              </a:prstGeom>
              <a:solidFill>
                <a:srgbClr val="CAB2D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3" name="Rectangle 794"/>
              <p:cNvSpPr>
                <a:spLocks noChangeArrowheads="1"/>
              </p:cNvSpPr>
              <p:nvPr/>
            </p:nvSpPr>
            <p:spPr bwMode="auto">
              <a:xfrm>
                <a:off x="4734592" y="1667488"/>
                <a:ext cx="68400" cy="180000"/>
              </a:xfrm>
              <a:prstGeom prst="rect">
                <a:avLst/>
              </a:prstGeom>
              <a:solidFill>
                <a:srgbClr val="9A78B8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5" name="Rectangle 796"/>
              <p:cNvSpPr>
                <a:spLocks noChangeArrowheads="1"/>
              </p:cNvSpPr>
              <p:nvPr/>
            </p:nvSpPr>
            <p:spPr bwMode="auto">
              <a:xfrm>
                <a:off x="4803486" y="1667488"/>
                <a:ext cx="68400" cy="180000"/>
              </a:xfrm>
              <a:prstGeom prst="rect">
                <a:avLst/>
              </a:prstGeom>
              <a:solidFill>
                <a:srgbClr val="CAB2D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7" name="Rectangle 798"/>
              <p:cNvSpPr>
                <a:spLocks noChangeArrowheads="1"/>
              </p:cNvSpPr>
              <p:nvPr/>
            </p:nvSpPr>
            <p:spPr bwMode="auto">
              <a:xfrm>
                <a:off x="4872380" y="1667488"/>
                <a:ext cx="68400" cy="180000"/>
              </a:xfrm>
              <a:prstGeom prst="rect">
                <a:avLst/>
              </a:prstGeom>
              <a:solidFill>
                <a:srgbClr val="CAB2D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9" name="Rectangle 800"/>
              <p:cNvSpPr>
                <a:spLocks noChangeArrowheads="1"/>
              </p:cNvSpPr>
              <p:nvPr/>
            </p:nvSpPr>
            <p:spPr bwMode="auto">
              <a:xfrm>
                <a:off x="4941274" y="1667488"/>
                <a:ext cx="68400" cy="180000"/>
              </a:xfrm>
              <a:prstGeom prst="rect">
                <a:avLst/>
              </a:prstGeom>
              <a:solidFill>
                <a:srgbClr val="CAB2D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1" name="Rectangle 802"/>
              <p:cNvSpPr>
                <a:spLocks noChangeArrowheads="1"/>
              </p:cNvSpPr>
              <p:nvPr/>
            </p:nvSpPr>
            <p:spPr bwMode="auto">
              <a:xfrm>
                <a:off x="5010168" y="1667488"/>
                <a:ext cx="68400" cy="180000"/>
              </a:xfrm>
              <a:prstGeom prst="rect">
                <a:avLst/>
              </a:prstGeom>
              <a:solidFill>
                <a:srgbClr val="CAB2D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3" name="Rectangle 804"/>
              <p:cNvSpPr>
                <a:spLocks noChangeArrowheads="1"/>
              </p:cNvSpPr>
              <p:nvPr/>
            </p:nvSpPr>
            <p:spPr bwMode="auto">
              <a:xfrm>
                <a:off x="5079062" y="1667488"/>
                <a:ext cx="68400" cy="180000"/>
              </a:xfrm>
              <a:prstGeom prst="rect">
                <a:avLst/>
              </a:prstGeom>
              <a:solidFill>
                <a:srgbClr val="CAB2D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5" name="Rectangle 806"/>
              <p:cNvSpPr>
                <a:spLocks noChangeArrowheads="1"/>
              </p:cNvSpPr>
              <p:nvPr/>
            </p:nvSpPr>
            <p:spPr bwMode="auto">
              <a:xfrm>
                <a:off x="5147956" y="1667488"/>
                <a:ext cx="68400" cy="180000"/>
              </a:xfrm>
              <a:prstGeom prst="rect">
                <a:avLst/>
              </a:prstGeom>
              <a:solidFill>
                <a:srgbClr val="9A78B8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7" name="Rectangle 808"/>
              <p:cNvSpPr>
                <a:spLocks noChangeArrowheads="1"/>
              </p:cNvSpPr>
              <p:nvPr/>
            </p:nvSpPr>
            <p:spPr bwMode="auto">
              <a:xfrm>
                <a:off x="5216850" y="1667488"/>
                <a:ext cx="68400" cy="180000"/>
              </a:xfrm>
              <a:prstGeom prst="rect">
                <a:avLst/>
              </a:prstGeom>
              <a:solidFill>
                <a:srgbClr val="6A3D9A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9" name="Rectangle 810"/>
              <p:cNvSpPr>
                <a:spLocks noChangeArrowheads="1"/>
              </p:cNvSpPr>
              <p:nvPr/>
            </p:nvSpPr>
            <p:spPr bwMode="auto">
              <a:xfrm>
                <a:off x="5285744" y="1667488"/>
                <a:ext cx="68400" cy="180000"/>
              </a:xfrm>
              <a:prstGeom prst="rect">
                <a:avLst/>
              </a:prstGeom>
              <a:solidFill>
                <a:srgbClr val="6A3D9A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1" name="Rectangle 812"/>
              <p:cNvSpPr>
                <a:spLocks noChangeArrowheads="1"/>
              </p:cNvSpPr>
              <p:nvPr/>
            </p:nvSpPr>
            <p:spPr bwMode="auto">
              <a:xfrm>
                <a:off x="5354638" y="1667488"/>
                <a:ext cx="68400" cy="180000"/>
              </a:xfrm>
              <a:prstGeom prst="rect">
                <a:avLst/>
              </a:prstGeom>
              <a:solidFill>
                <a:srgbClr val="6A3D9A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3" name="Rectangle 814"/>
              <p:cNvSpPr>
                <a:spLocks noChangeArrowheads="1"/>
              </p:cNvSpPr>
              <p:nvPr/>
            </p:nvSpPr>
            <p:spPr bwMode="auto">
              <a:xfrm>
                <a:off x="5423532" y="1667488"/>
                <a:ext cx="68400" cy="180000"/>
              </a:xfrm>
              <a:prstGeom prst="rect">
                <a:avLst/>
              </a:prstGeom>
              <a:solidFill>
                <a:srgbClr val="6A3D9A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5" name="Rectangle 816"/>
              <p:cNvSpPr>
                <a:spLocks noChangeArrowheads="1"/>
              </p:cNvSpPr>
              <p:nvPr/>
            </p:nvSpPr>
            <p:spPr bwMode="auto">
              <a:xfrm>
                <a:off x="5492426" y="1667488"/>
                <a:ext cx="68400" cy="180000"/>
              </a:xfrm>
              <a:prstGeom prst="rect">
                <a:avLst/>
              </a:prstGeom>
              <a:solidFill>
                <a:srgbClr val="6A3D9A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7" name="Rectangle 818"/>
              <p:cNvSpPr>
                <a:spLocks noChangeArrowheads="1"/>
              </p:cNvSpPr>
              <p:nvPr/>
            </p:nvSpPr>
            <p:spPr bwMode="auto">
              <a:xfrm>
                <a:off x="5561320" y="1667488"/>
                <a:ext cx="68400" cy="180000"/>
              </a:xfrm>
              <a:prstGeom prst="rect">
                <a:avLst/>
              </a:prstGeom>
              <a:solidFill>
                <a:srgbClr val="6A3D9A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9" name="Rectangle 820"/>
              <p:cNvSpPr>
                <a:spLocks noChangeArrowheads="1"/>
              </p:cNvSpPr>
              <p:nvPr/>
            </p:nvSpPr>
            <p:spPr bwMode="auto">
              <a:xfrm>
                <a:off x="5630214" y="1667488"/>
                <a:ext cx="68400" cy="180000"/>
              </a:xfrm>
              <a:prstGeom prst="rect">
                <a:avLst/>
              </a:prstGeom>
              <a:solidFill>
                <a:srgbClr val="6A3D9A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1" name="Rectangle 822"/>
              <p:cNvSpPr>
                <a:spLocks noChangeArrowheads="1"/>
              </p:cNvSpPr>
              <p:nvPr/>
            </p:nvSpPr>
            <p:spPr bwMode="auto">
              <a:xfrm>
                <a:off x="5699108" y="1667488"/>
                <a:ext cx="68400" cy="180000"/>
              </a:xfrm>
              <a:prstGeom prst="rect">
                <a:avLst/>
              </a:prstGeom>
              <a:solidFill>
                <a:srgbClr val="6A3D9A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3" name="Rectangle 824"/>
              <p:cNvSpPr>
                <a:spLocks noChangeArrowheads="1"/>
              </p:cNvSpPr>
              <p:nvPr/>
            </p:nvSpPr>
            <p:spPr bwMode="auto">
              <a:xfrm>
                <a:off x="5768002" y="1667488"/>
                <a:ext cx="68400" cy="180000"/>
              </a:xfrm>
              <a:prstGeom prst="rect">
                <a:avLst/>
              </a:prstGeom>
              <a:solidFill>
                <a:srgbClr val="6A3D9A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5" name="Rectangle 826"/>
              <p:cNvSpPr>
                <a:spLocks noChangeArrowheads="1"/>
              </p:cNvSpPr>
              <p:nvPr/>
            </p:nvSpPr>
            <p:spPr bwMode="auto">
              <a:xfrm>
                <a:off x="5836896" y="1667488"/>
                <a:ext cx="68400" cy="180000"/>
              </a:xfrm>
              <a:prstGeom prst="rect">
                <a:avLst/>
              </a:prstGeom>
              <a:solidFill>
                <a:srgbClr val="69AC9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7" name="Rectangle 828"/>
              <p:cNvSpPr>
                <a:spLocks noChangeArrowheads="1"/>
              </p:cNvSpPr>
              <p:nvPr/>
            </p:nvSpPr>
            <p:spPr bwMode="auto">
              <a:xfrm>
                <a:off x="5905790" y="1667488"/>
                <a:ext cx="68400" cy="180000"/>
              </a:xfrm>
              <a:prstGeom prst="rect">
                <a:avLst/>
              </a:prstGeom>
              <a:solidFill>
                <a:srgbClr val="69AC9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9" name="Rectangle 830"/>
              <p:cNvSpPr>
                <a:spLocks noChangeArrowheads="1"/>
              </p:cNvSpPr>
              <p:nvPr/>
            </p:nvSpPr>
            <p:spPr bwMode="auto">
              <a:xfrm>
                <a:off x="5974684" y="1667488"/>
                <a:ext cx="68400" cy="180000"/>
              </a:xfrm>
              <a:prstGeom prst="rect">
                <a:avLst/>
              </a:prstGeom>
              <a:solidFill>
                <a:srgbClr val="69AC9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1" name="Rectangle 832"/>
              <p:cNvSpPr>
                <a:spLocks noChangeArrowheads="1"/>
              </p:cNvSpPr>
              <p:nvPr/>
            </p:nvSpPr>
            <p:spPr bwMode="auto">
              <a:xfrm>
                <a:off x="6043578" y="1667488"/>
                <a:ext cx="68400" cy="180000"/>
              </a:xfrm>
              <a:prstGeom prst="rect">
                <a:avLst/>
              </a:prstGeom>
              <a:solidFill>
                <a:srgbClr val="69AC9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3" name="Rectangle 834"/>
              <p:cNvSpPr>
                <a:spLocks noChangeArrowheads="1"/>
              </p:cNvSpPr>
              <p:nvPr/>
            </p:nvSpPr>
            <p:spPr bwMode="auto">
              <a:xfrm>
                <a:off x="6112472" y="1667488"/>
                <a:ext cx="68400" cy="180000"/>
              </a:xfrm>
              <a:prstGeom prst="rect">
                <a:avLst/>
              </a:prstGeom>
              <a:solidFill>
                <a:srgbClr val="69AC9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5" name="Rectangle 836"/>
              <p:cNvSpPr>
                <a:spLocks noChangeArrowheads="1"/>
              </p:cNvSpPr>
              <p:nvPr/>
            </p:nvSpPr>
            <p:spPr bwMode="auto">
              <a:xfrm>
                <a:off x="6181366" y="1667488"/>
                <a:ext cx="68400" cy="180000"/>
              </a:xfrm>
              <a:prstGeom prst="rect">
                <a:avLst/>
              </a:prstGeom>
              <a:solidFill>
                <a:srgbClr val="69AC9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7" name="Rectangle 838"/>
              <p:cNvSpPr>
                <a:spLocks noChangeArrowheads="1"/>
              </p:cNvSpPr>
              <p:nvPr/>
            </p:nvSpPr>
            <p:spPr bwMode="auto">
              <a:xfrm>
                <a:off x="6250260" y="1667488"/>
                <a:ext cx="68400" cy="180000"/>
              </a:xfrm>
              <a:prstGeom prst="rect">
                <a:avLst/>
              </a:prstGeom>
              <a:solidFill>
                <a:srgbClr val="69AC9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9" name="Rectangle 840"/>
              <p:cNvSpPr>
                <a:spLocks noChangeArrowheads="1"/>
              </p:cNvSpPr>
              <p:nvPr/>
            </p:nvSpPr>
            <p:spPr bwMode="auto">
              <a:xfrm>
                <a:off x="6319154" y="1667488"/>
                <a:ext cx="68400" cy="180000"/>
              </a:xfrm>
              <a:prstGeom prst="rect">
                <a:avLst/>
              </a:prstGeom>
              <a:solidFill>
                <a:srgbClr val="69AC9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1" name="Rectangle 842"/>
              <p:cNvSpPr>
                <a:spLocks noChangeArrowheads="1"/>
              </p:cNvSpPr>
              <p:nvPr/>
            </p:nvSpPr>
            <p:spPr bwMode="auto">
              <a:xfrm>
                <a:off x="6388048" y="1667488"/>
                <a:ext cx="68400" cy="180000"/>
              </a:xfrm>
              <a:prstGeom prst="rect">
                <a:avLst/>
              </a:prstGeom>
              <a:solidFill>
                <a:srgbClr val="69AC9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3" name="Rectangle 844"/>
              <p:cNvSpPr>
                <a:spLocks noChangeArrowheads="1"/>
              </p:cNvSpPr>
              <p:nvPr/>
            </p:nvSpPr>
            <p:spPr bwMode="auto">
              <a:xfrm>
                <a:off x="6456942" y="1667488"/>
                <a:ext cx="68400" cy="180000"/>
              </a:xfrm>
              <a:prstGeom prst="rect">
                <a:avLst/>
              </a:prstGeom>
              <a:solidFill>
                <a:srgbClr val="69AC9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6" name="Rectangle 847"/>
              <p:cNvSpPr>
                <a:spLocks noChangeArrowheads="1"/>
              </p:cNvSpPr>
              <p:nvPr/>
            </p:nvSpPr>
            <p:spPr bwMode="auto">
              <a:xfrm>
                <a:off x="6525836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8" name="Rectangle 849"/>
              <p:cNvSpPr>
                <a:spLocks noChangeArrowheads="1"/>
              </p:cNvSpPr>
              <p:nvPr/>
            </p:nvSpPr>
            <p:spPr bwMode="auto">
              <a:xfrm>
                <a:off x="6594730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0" name="Rectangle 851"/>
              <p:cNvSpPr>
                <a:spLocks noChangeArrowheads="1"/>
              </p:cNvSpPr>
              <p:nvPr/>
            </p:nvSpPr>
            <p:spPr bwMode="auto">
              <a:xfrm>
                <a:off x="6663624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2" name="Rectangle 853"/>
              <p:cNvSpPr>
                <a:spLocks noChangeArrowheads="1"/>
              </p:cNvSpPr>
              <p:nvPr/>
            </p:nvSpPr>
            <p:spPr bwMode="auto">
              <a:xfrm>
                <a:off x="6732518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4" name="Rectangle 855"/>
              <p:cNvSpPr>
                <a:spLocks noChangeArrowheads="1"/>
              </p:cNvSpPr>
              <p:nvPr/>
            </p:nvSpPr>
            <p:spPr bwMode="auto">
              <a:xfrm>
                <a:off x="6801412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6" name="Rectangle 857"/>
              <p:cNvSpPr>
                <a:spLocks noChangeArrowheads="1"/>
              </p:cNvSpPr>
              <p:nvPr/>
            </p:nvSpPr>
            <p:spPr bwMode="auto">
              <a:xfrm>
                <a:off x="6870306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8" name="Rectangle 859"/>
              <p:cNvSpPr>
                <a:spLocks noChangeArrowheads="1"/>
              </p:cNvSpPr>
              <p:nvPr/>
            </p:nvSpPr>
            <p:spPr bwMode="auto">
              <a:xfrm>
                <a:off x="6939200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0" name="Rectangle 861"/>
              <p:cNvSpPr>
                <a:spLocks noChangeArrowheads="1"/>
              </p:cNvSpPr>
              <p:nvPr/>
            </p:nvSpPr>
            <p:spPr bwMode="auto">
              <a:xfrm>
                <a:off x="7008094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2" name="Rectangle 863"/>
              <p:cNvSpPr>
                <a:spLocks noChangeArrowheads="1"/>
              </p:cNvSpPr>
              <p:nvPr/>
            </p:nvSpPr>
            <p:spPr bwMode="auto">
              <a:xfrm>
                <a:off x="7076988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4" name="Rectangle 865"/>
              <p:cNvSpPr>
                <a:spLocks noChangeArrowheads="1"/>
              </p:cNvSpPr>
              <p:nvPr/>
            </p:nvSpPr>
            <p:spPr bwMode="auto">
              <a:xfrm>
                <a:off x="7145882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6" name="Rectangle 867"/>
              <p:cNvSpPr>
                <a:spLocks noChangeArrowheads="1"/>
              </p:cNvSpPr>
              <p:nvPr/>
            </p:nvSpPr>
            <p:spPr bwMode="auto">
              <a:xfrm>
                <a:off x="7214776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8" name="Rectangle 869"/>
              <p:cNvSpPr>
                <a:spLocks noChangeArrowheads="1"/>
              </p:cNvSpPr>
              <p:nvPr/>
            </p:nvSpPr>
            <p:spPr bwMode="auto">
              <a:xfrm>
                <a:off x="7283670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0" name="Rectangle 871"/>
              <p:cNvSpPr>
                <a:spLocks noChangeArrowheads="1"/>
              </p:cNvSpPr>
              <p:nvPr/>
            </p:nvSpPr>
            <p:spPr bwMode="auto">
              <a:xfrm>
                <a:off x="7352564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2" name="Rectangle 873"/>
              <p:cNvSpPr>
                <a:spLocks noChangeArrowheads="1"/>
              </p:cNvSpPr>
              <p:nvPr/>
            </p:nvSpPr>
            <p:spPr bwMode="auto">
              <a:xfrm>
                <a:off x="7421458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4" name="Rectangle 875"/>
              <p:cNvSpPr>
                <a:spLocks noChangeArrowheads="1"/>
              </p:cNvSpPr>
              <p:nvPr/>
            </p:nvSpPr>
            <p:spPr bwMode="auto">
              <a:xfrm>
                <a:off x="7490352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6" name="Rectangle 877"/>
              <p:cNvSpPr>
                <a:spLocks noChangeArrowheads="1"/>
              </p:cNvSpPr>
              <p:nvPr/>
            </p:nvSpPr>
            <p:spPr bwMode="auto">
              <a:xfrm>
                <a:off x="7559246" y="1667488"/>
                <a:ext cx="68400" cy="180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8" name="Rectangle 879"/>
              <p:cNvSpPr>
                <a:spLocks noChangeArrowheads="1"/>
              </p:cNvSpPr>
              <p:nvPr/>
            </p:nvSpPr>
            <p:spPr bwMode="auto">
              <a:xfrm>
                <a:off x="7628140" y="1667488"/>
                <a:ext cx="68400" cy="180000"/>
              </a:xfrm>
              <a:prstGeom prst="rect">
                <a:avLst/>
              </a:prstGeom>
              <a:solidFill>
                <a:srgbClr val="B2DF8A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0" name="Rectangle 881"/>
              <p:cNvSpPr>
                <a:spLocks noChangeArrowheads="1"/>
              </p:cNvSpPr>
              <p:nvPr/>
            </p:nvSpPr>
            <p:spPr bwMode="auto">
              <a:xfrm>
                <a:off x="7697034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2" name="Rectangle 883"/>
              <p:cNvSpPr>
                <a:spLocks noChangeArrowheads="1"/>
              </p:cNvSpPr>
              <p:nvPr/>
            </p:nvSpPr>
            <p:spPr bwMode="auto">
              <a:xfrm>
                <a:off x="7765928" y="1667488"/>
                <a:ext cx="68400" cy="180000"/>
              </a:xfrm>
              <a:prstGeom prst="rect">
                <a:avLst/>
              </a:prstGeom>
              <a:solidFill>
                <a:srgbClr val="72C05B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4" name="Rectangle 885"/>
              <p:cNvSpPr>
                <a:spLocks noChangeArrowheads="1"/>
              </p:cNvSpPr>
              <p:nvPr/>
            </p:nvSpPr>
            <p:spPr bwMode="auto">
              <a:xfrm>
                <a:off x="7834822" y="1667488"/>
                <a:ext cx="68400" cy="180000"/>
              </a:xfrm>
              <a:prstGeom prst="rect">
                <a:avLst/>
              </a:prstGeom>
              <a:solidFill>
                <a:srgbClr val="33A02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6" name="Rectangle 887"/>
              <p:cNvSpPr>
                <a:spLocks noChangeArrowheads="1"/>
              </p:cNvSpPr>
              <p:nvPr/>
            </p:nvSpPr>
            <p:spPr bwMode="auto">
              <a:xfrm>
                <a:off x="7903716" y="1667488"/>
                <a:ext cx="68400" cy="180000"/>
              </a:xfrm>
              <a:prstGeom prst="rect">
                <a:avLst/>
              </a:prstGeom>
              <a:solidFill>
                <a:srgbClr val="33A02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8" name="Rectangle 889"/>
              <p:cNvSpPr>
                <a:spLocks noChangeArrowheads="1"/>
              </p:cNvSpPr>
              <p:nvPr/>
            </p:nvSpPr>
            <p:spPr bwMode="auto">
              <a:xfrm>
                <a:off x="7972610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0" name="Rectangle 891"/>
              <p:cNvSpPr>
                <a:spLocks noChangeArrowheads="1"/>
              </p:cNvSpPr>
              <p:nvPr/>
            </p:nvSpPr>
            <p:spPr bwMode="auto">
              <a:xfrm>
                <a:off x="8041504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2" name="Rectangle 893"/>
              <p:cNvSpPr>
                <a:spLocks noChangeArrowheads="1"/>
              </p:cNvSpPr>
              <p:nvPr/>
            </p:nvSpPr>
            <p:spPr bwMode="auto">
              <a:xfrm>
                <a:off x="8110398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4" name="Rectangle 895"/>
              <p:cNvSpPr>
                <a:spLocks noChangeArrowheads="1"/>
              </p:cNvSpPr>
              <p:nvPr/>
            </p:nvSpPr>
            <p:spPr bwMode="auto">
              <a:xfrm>
                <a:off x="8179292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6" name="Rectangle 897"/>
              <p:cNvSpPr>
                <a:spLocks noChangeArrowheads="1"/>
              </p:cNvSpPr>
              <p:nvPr/>
            </p:nvSpPr>
            <p:spPr bwMode="auto">
              <a:xfrm>
                <a:off x="8248186" y="1667488"/>
                <a:ext cx="68400" cy="180000"/>
              </a:xfrm>
              <a:prstGeom prst="rect">
                <a:avLst/>
              </a:prstGeom>
              <a:solidFill>
                <a:srgbClr val="33A02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8" name="Rectangle 899"/>
              <p:cNvSpPr>
                <a:spLocks noChangeArrowheads="1"/>
              </p:cNvSpPr>
              <p:nvPr/>
            </p:nvSpPr>
            <p:spPr bwMode="auto">
              <a:xfrm>
                <a:off x="8317080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0" name="Rectangle 901"/>
              <p:cNvSpPr>
                <a:spLocks noChangeArrowheads="1"/>
              </p:cNvSpPr>
              <p:nvPr/>
            </p:nvSpPr>
            <p:spPr bwMode="auto">
              <a:xfrm>
                <a:off x="8385974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2" name="Rectangle 903"/>
              <p:cNvSpPr>
                <a:spLocks noChangeArrowheads="1"/>
              </p:cNvSpPr>
              <p:nvPr/>
            </p:nvSpPr>
            <p:spPr bwMode="auto">
              <a:xfrm>
                <a:off x="8454868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4" name="Rectangle 905"/>
              <p:cNvSpPr>
                <a:spLocks noChangeArrowheads="1"/>
              </p:cNvSpPr>
              <p:nvPr/>
            </p:nvSpPr>
            <p:spPr bwMode="auto">
              <a:xfrm>
                <a:off x="8523762" y="1667488"/>
                <a:ext cx="68400" cy="180000"/>
              </a:xfrm>
              <a:prstGeom prst="rect">
                <a:avLst/>
              </a:prstGeom>
              <a:solidFill>
                <a:srgbClr val="33A02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6" name="Rectangle 907"/>
              <p:cNvSpPr>
                <a:spLocks noChangeArrowheads="1"/>
              </p:cNvSpPr>
              <p:nvPr/>
            </p:nvSpPr>
            <p:spPr bwMode="auto">
              <a:xfrm>
                <a:off x="8592656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8" name="Rectangle 909"/>
              <p:cNvSpPr>
                <a:spLocks noChangeArrowheads="1"/>
              </p:cNvSpPr>
              <p:nvPr/>
            </p:nvSpPr>
            <p:spPr bwMode="auto">
              <a:xfrm>
                <a:off x="8661550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0" name="Rectangle 911"/>
              <p:cNvSpPr>
                <a:spLocks noChangeArrowheads="1"/>
              </p:cNvSpPr>
              <p:nvPr/>
            </p:nvSpPr>
            <p:spPr bwMode="auto">
              <a:xfrm>
                <a:off x="8730444" y="1667488"/>
                <a:ext cx="68400" cy="180000"/>
              </a:xfrm>
              <a:prstGeom prst="rect">
                <a:avLst/>
              </a:prstGeom>
              <a:solidFill>
                <a:srgbClr val="33A02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2" name="Rectangle 913"/>
              <p:cNvSpPr>
                <a:spLocks noChangeArrowheads="1"/>
              </p:cNvSpPr>
              <p:nvPr/>
            </p:nvSpPr>
            <p:spPr bwMode="auto">
              <a:xfrm>
                <a:off x="8799338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4" name="Rectangle 915"/>
              <p:cNvSpPr>
                <a:spLocks noChangeArrowheads="1"/>
              </p:cNvSpPr>
              <p:nvPr/>
            </p:nvSpPr>
            <p:spPr bwMode="auto">
              <a:xfrm>
                <a:off x="8868232" y="1667488"/>
                <a:ext cx="68400" cy="180000"/>
              </a:xfrm>
              <a:prstGeom prst="rect">
                <a:avLst/>
              </a:prstGeom>
              <a:solidFill>
                <a:srgbClr val="72C05B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6" name="Rectangle 917"/>
              <p:cNvSpPr>
                <a:spLocks noChangeArrowheads="1"/>
              </p:cNvSpPr>
              <p:nvPr/>
            </p:nvSpPr>
            <p:spPr bwMode="auto">
              <a:xfrm>
                <a:off x="8937126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8" name="Rectangle 919"/>
              <p:cNvSpPr>
                <a:spLocks noChangeArrowheads="1"/>
              </p:cNvSpPr>
              <p:nvPr/>
            </p:nvSpPr>
            <p:spPr bwMode="auto">
              <a:xfrm>
                <a:off x="9006020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0" name="Rectangle 921"/>
              <p:cNvSpPr>
                <a:spLocks noChangeArrowheads="1"/>
              </p:cNvSpPr>
              <p:nvPr/>
            </p:nvSpPr>
            <p:spPr bwMode="auto">
              <a:xfrm>
                <a:off x="9074914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2" name="Rectangle 923"/>
              <p:cNvSpPr>
                <a:spLocks noChangeArrowheads="1"/>
              </p:cNvSpPr>
              <p:nvPr/>
            </p:nvSpPr>
            <p:spPr bwMode="auto">
              <a:xfrm>
                <a:off x="9143808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4" name="Rectangle 925"/>
              <p:cNvSpPr>
                <a:spLocks noChangeArrowheads="1"/>
              </p:cNvSpPr>
              <p:nvPr/>
            </p:nvSpPr>
            <p:spPr bwMode="auto">
              <a:xfrm>
                <a:off x="9212702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6" name="Rectangle 927"/>
              <p:cNvSpPr>
                <a:spLocks noChangeArrowheads="1"/>
              </p:cNvSpPr>
              <p:nvPr/>
            </p:nvSpPr>
            <p:spPr bwMode="auto">
              <a:xfrm>
                <a:off x="9281596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8" name="Rectangle 929"/>
              <p:cNvSpPr>
                <a:spLocks noChangeArrowheads="1"/>
              </p:cNvSpPr>
              <p:nvPr/>
            </p:nvSpPr>
            <p:spPr bwMode="auto">
              <a:xfrm>
                <a:off x="9350490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0" name="Rectangle 931"/>
              <p:cNvSpPr>
                <a:spLocks noChangeArrowheads="1"/>
              </p:cNvSpPr>
              <p:nvPr/>
            </p:nvSpPr>
            <p:spPr bwMode="auto">
              <a:xfrm>
                <a:off x="9419384" y="1667488"/>
                <a:ext cx="68400" cy="180000"/>
              </a:xfrm>
              <a:prstGeom prst="rect">
                <a:avLst/>
              </a:prstGeom>
              <a:solidFill>
                <a:srgbClr val="33A02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2" name="Rectangle 933"/>
              <p:cNvSpPr>
                <a:spLocks noChangeArrowheads="1"/>
              </p:cNvSpPr>
              <p:nvPr/>
            </p:nvSpPr>
            <p:spPr bwMode="auto">
              <a:xfrm>
                <a:off x="9488278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4" name="Rectangle 935"/>
              <p:cNvSpPr>
                <a:spLocks noChangeArrowheads="1"/>
              </p:cNvSpPr>
              <p:nvPr/>
            </p:nvSpPr>
            <p:spPr bwMode="auto">
              <a:xfrm>
                <a:off x="9557172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6" name="Rectangle 937"/>
              <p:cNvSpPr>
                <a:spLocks noChangeArrowheads="1"/>
              </p:cNvSpPr>
              <p:nvPr/>
            </p:nvSpPr>
            <p:spPr bwMode="auto">
              <a:xfrm>
                <a:off x="9626066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8" name="Rectangle 939"/>
              <p:cNvSpPr>
                <a:spLocks noChangeArrowheads="1"/>
              </p:cNvSpPr>
              <p:nvPr/>
            </p:nvSpPr>
            <p:spPr bwMode="auto">
              <a:xfrm>
                <a:off x="9694960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0" name="Rectangle 941"/>
              <p:cNvSpPr>
                <a:spLocks noChangeArrowheads="1"/>
              </p:cNvSpPr>
              <p:nvPr/>
            </p:nvSpPr>
            <p:spPr bwMode="auto">
              <a:xfrm>
                <a:off x="9763854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2" name="Rectangle 943"/>
              <p:cNvSpPr>
                <a:spLocks noChangeArrowheads="1"/>
              </p:cNvSpPr>
              <p:nvPr/>
            </p:nvSpPr>
            <p:spPr bwMode="auto">
              <a:xfrm>
                <a:off x="9832748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4" name="Rectangle 945"/>
              <p:cNvSpPr>
                <a:spLocks noChangeArrowheads="1"/>
              </p:cNvSpPr>
              <p:nvPr/>
            </p:nvSpPr>
            <p:spPr bwMode="auto">
              <a:xfrm>
                <a:off x="9901642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6" name="Rectangle 947"/>
              <p:cNvSpPr>
                <a:spLocks noChangeArrowheads="1"/>
              </p:cNvSpPr>
              <p:nvPr/>
            </p:nvSpPr>
            <p:spPr bwMode="auto">
              <a:xfrm>
                <a:off x="9970536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8" name="Rectangle 949"/>
              <p:cNvSpPr>
                <a:spLocks noChangeArrowheads="1"/>
              </p:cNvSpPr>
              <p:nvPr/>
            </p:nvSpPr>
            <p:spPr bwMode="auto">
              <a:xfrm>
                <a:off x="10039430" y="1667488"/>
                <a:ext cx="68400" cy="180000"/>
              </a:xfrm>
              <a:prstGeom prst="rect">
                <a:avLst/>
              </a:prstGeom>
              <a:solidFill>
                <a:srgbClr val="33A02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0" name="Rectangle 951"/>
              <p:cNvSpPr>
                <a:spLocks noChangeArrowheads="1"/>
              </p:cNvSpPr>
              <p:nvPr/>
            </p:nvSpPr>
            <p:spPr bwMode="auto">
              <a:xfrm>
                <a:off x="10108324" y="1667488"/>
                <a:ext cx="68400" cy="180000"/>
              </a:xfrm>
              <a:prstGeom prst="rect">
                <a:avLst/>
              </a:prstGeom>
              <a:solidFill>
                <a:srgbClr val="72C05B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2" name="Rectangle 953"/>
              <p:cNvSpPr>
                <a:spLocks noChangeArrowheads="1"/>
              </p:cNvSpPr>
              <p:nvPr/>
            </p:nvSpPr>
            <p:spPr bwMode="auto">
              <a:xfrm>
                <a:off x="10177218" y="1667488"/>
                <a:ext cx="68400" cy="180000"/>
              </a:xfrm>
              <a:prstGeom prst="rect">
                <a:avLst/>
              </a:prstGeom>
              <a:solidFill>
                <a:srgbClr val="72C05B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4" name="Rectangle 955"/>
              <p:cNvSpPr>
                <a:spLocks noChangeArrowheads="1"/>
              </p:cNvSpPr>
              <p:nvPr/>
            </p:nvSpPr>
            <p:spPr bwMode="auto">
              <a:xfrm>
                <a:off x="10246112" y="1667488"/>
                <a:ext cx="68400" cy="180000"/>
              </a:xfrm>
              <a:prstGeom prst="rect">
                <a:avLst/>
              </a:prstGeom>
              <a:solidFill>
                <a:srgbClr val="72C05B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6" name="Rectangle 957"/>
              <p:cNvSpPr>
                <a:spLocks noChangeArrowheads="1"/>
              </p:cNvSpPr>
              <p:nvPr/>
            </p:nvSpPr>
            <p:spPr bwMode="auto">
              <a:xfrm>
                <a:off x="10315006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8" name="Rectangle 959"/>
              <p:cNvSpPr>
                <a:spLocks noChangeArrowheads="1"/>
              </p:cNvSpPr>
              <p:nvPr/>
            </p:nvSpPr>
            <p:spPr bwMode="auto">
              <a:xfrm>
                <a:off x="10383900" y="1667488"/>
                <a:ext cx="68400" cy="180000"/>
              </a:xfrm>
              <a:prstGeom prst="rect">
                <a:avLst/>
              </a:prstGeom>
              <a:solidFill>
                <a:srgbClr val="33A02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0" name="Rectangle 961"/>
              <p:cNvSpPr>
                <a:spLocks noChangeArrowheads="1"/>
              </p:cNvSpPr>
              <p:nvPr/>
            </p:nvSpPr>
            <p:spPr bwMode="auto">
              <a:xfrm>
                <a:off x="10452794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2" name="Rectangle 963"/>
              <p:cNvSpPr>
                <a:spLocks noChangeArrowheads="1"/>
              </p:cNvSpPr>
              <p:nvPr/>
            </p:nvSpPr>
            <p:spPr bwMode="auto">
              <a:xfrm>
                <a:off x="10521688" y="1667488"/>
                <a:ext cx="68400" cy="180000"/>
              </a:xfrm>
              <a:prstGeom prst="rect">
                <a:avLst/>
              </a:prstGeom>
              <a:solidFill>
                <a:srgbClr val="C8F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4" name="Rectangle 965"/>
              <p:cNvSpPr>
                <a:spLocks noChangeArrowheads="1"/>
              </p:cNvSpPr>
              <p:nvPr/>
            </p:nvSpPr>
            <p:spPr bwMode="auto">
              <a:xfrm>
                <a:off x="10590582" y="1667488"/>
                <a:ext cx="68400" cy="180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6" name="Rectangle 967"/>
              <p:cNvSpPr>
                <a:spLocks noChangeArrowheads="1"/>
              </p:cNvSpPr>
              <p:nvPr/>
            </p:nvSpPr>
            <p:spPr bwMode="auto">
              <a:xfrm>
                <a:off x="10659476" y="1667488"/>
                <a:ext cx="68400" cy="180000"/>
              </a:xfrm>
              <a:prstGeom prst="rect">
                <a:avLst/>
              </a:prstGeom>
              <a:solidFill>
                <a:srgbClr val="33A02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8" name="Rectangle 969"/>
              <p:cNvSpPr>
                <a:spLocks noChangeArrowheads="1"/>
              </p:cNvSpPr>
              <p:nvPr/>
            </p:nvSpPr>
            <p:spPr bwMode="auto">
              <a:xfrm>
                <a:off x="10728370" y="1667488"/>
                <a:ext cx="68400" cy="180000"/>
              </a:xfrm>
              <a:prstGeom prst="rect">
                <a:avLst/>
              </a:prstGeom>
              <a:solidFill>
                <a:srgbClr val="72C05B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0" name="Rectangle 971"/>
              <p:cNvSpPr>
                <a:spLocks noChangeArrowheads="1"/>
              </p:cNvSpPr>
              <p:nvPr/>
            </p:nvSpPr>
            <p:spPr bwMode="auto">
              <a:xfrm>
                <a:off x="10797264" y="1667488"/>
                <a:ext cx="68400" cy="180000"/>
              </a:xfrm>
              <a:prstGeom prst="rect">
                <a:avLst/>
              </a:prstGeom>
              <a:solidFill>
                <a:srgbClr val="72C05B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2" name="Rectangle 973"/>
              <p:cNvSpPr>
                <a:spLocks noChangeArrowheads="1"/>
              </p:cNvSpPr>
              <p:nvPr/>
            </p:nvSpPr>
            <p:spPr bwMode="auto">
              <a:xfrm>
                <a:off x="10866158" y="1667488"/>
                <a:ext cx="68400" cy="180000"/>
              </a:xfrm>
              <a:prstGeom prst="rect">
                <a:avLst/>
              </a:prstGeom>
              <a:solidFill>
                <a:srgbClr val="B2DF8A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4" name="Rectangle 975"/>
              <p:cNvSpPr>
                <a:spLocks noChangeArrowheads="1"/>
              </p:cNvSpPr>
              <p:nvPr/>
            </p:nvSpPr>
            <p:spPr bwMode="auto">
              <a:xfrm>
                <a:off x="10935089" y="1667488"/>
                <a:ext cx="68400" cy="180000"/>
              </a:xfrm>
              <a:prstGeom prst="rect">
                <a:avLst/>
              </a:prstGeom>
              <a:solidFill>
                <a:srgbClr val="C8F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2697" name="Groupe 2696"/>
            <p:cNvGrpSpPr/>
            <p:nvPr/>
          </p:nvGrpSpPr>
          <p:grpSpPr>
            <a:xfrm>
              <a:off x="1133918" y="3984074"/>
              <a:ext cx="10540800" cy="180000"/>
              <a:chOff x="463164" y="1304840"/>
              <a:chExt cx="10535064" cy="180000"/>
            </a:xfrm>
          </p:grpSpPr>
          <p:sp>
            <p:nvSpPr>
              <p:cNvPr id="2536" name="Rectangle 631"/>
              <p:cNvSpPr>
                <a:spLocks noChangeArrowheads="1"/>
              </p:cNvSpPr>
              <p:nvPr/>
            </p:nvSpPr>
            <p:spPr bwMode="auto">
              <a:xfrm>
                <a:off x="46316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37" name="Rectangle 632"/>
              <p:cNvSpPr>
                <a:spLocks noChangeArrowheads="1"/>
              </p:cNvSpPr>
              <p:nvPr/>
            </p:nvSpPr>
            <p:spPr bwMode="auto">
              <a:xfrm>
                <a:off x="53202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38" name="Rectangle 633"/>
              <p:cNvSpPr>
                <a:spLocks noChangeArrowheads="1"/>
              </p:cNvSpPr>
              <p:nvPr/>
            </p:nvSpPr>
            <p:spPr bwMode="auto">
              <a:xfrm>
                <a:off x="60088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39" name="Rectangle 634"/>
              <p:cNvSpPr>
                <a:spLocks noChangeArrowheads="1"/>
              </p:cNvSpPr>
              <p:nvPr/>
            </p:nvSpPr>
            <p:spPr bwMode="auto">
              <a:xfrm>
                <a:off x="66974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40" name="Rectangle 635"/>
              <p:cNvSpPr>
                <a:spLocks noChangeArrowheads="1"/>
              </p:cNvSpPr>
              <p:nvPr/>
            </p:nvSpPr>
            <p:spPr bwMode="auto">
              <a:xfrm>
                <a:off x="73860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41" name="Rectangle 636"/>
              <p:cNvSpPr>
                <a:spLocks noChangeArrowheads="1"/>
              </p:cNvSpPr>
              <p:nvPr/>
            </p:nvSpPr>
            <p:spPr bwMode="auto">
              <a:xfrm>
                <a:off x="80746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42" name="Rectangle 637"/>
              <p:cNvSpPr>
                <a:spLocks noChangeArrowheads="1"/>
              </p:cNvSpPr>
              <p:nvPr/>
            </p:nvSpPr>
            <p:spPr bwMode="auto">
              <a:xfrm>
                <a:off x="87632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43" name="Rectangle 638"/>
              <p:cNvSpPr>
                <a:spLocks noChangeArrowheads="1"/>
              </p:cNvSpPr>
              <p:nvPr/>
            </p:nvSpPr>
            <p:spPr bwMode="auto">
              <a:xfrm>
                <a:off x="94518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44" name="Rectangle 639"/>
              <p:cNvSpPr>
                <a:spLocks noChangeArrowheads="1"/>
              </p:cNvSpPr>
              <p:nvPr/>
            </p:nvSpPr>
            <p:spPr bwMode="auto">
              <a:xfrm>
                <a:off x="101404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45" name="Rectangle 640"/>
              <p:cNvSpPr>
                <a:spLocks noChangeArrowheads="1"/>
              </p:cNvSpPr>
              <p:nvPr/>
            </p:nvSpPr>
            <p:spPr bwMode="auto">
              <a:xfrm>
                <a:off x="108290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46" name="Rectangle 641"/>
              <p:cNvSpPr>
                <a:spLocks noChangeArrowheads="1"/>
              </p:cNvSpPr>
              <p:nvPr/>
            </p:nvSpPr>
            <p:spPr bwMode="auto">
              <a:xfrm>
                <a:off x="115176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47" name="Rectangle 642"/>
              <p:cNvSpPr>
                <a:spLocks noChangeArrowheads="1"/>
              </p:cNvSpPr>
              <p:nvPr/>
            </p:nvSpPr>
            <p:spPr bwMode="auto">
              <a:xfrm>
                <a:off x="122062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48" name="Rectangle 643"/>
              <p:cNvSpPr>
                <a:spLocks noChangeArrowheads="1"/>
              </p:cNvSpPr>
              <p:nvPr/>
            </p:nvSpPr>
            <p:spPr bwMode="auto">
              <a:xfrm>
                <a:off x="128948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49" name="Rectangle 644"/>
              <p:cNvSpPr>
                <a:spLocks noChangeArrowheads="1"/>
              </p:cNvSpPr>
              <p:nvPr/>
            </p:nvSpPr>
            <p:spPr bwMode="auto">
              <a:xfrm>
                <a:off x="135834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50" name="Rectangle 645"/>
              <p:cNvSpPr>
                <a:spLocks noChangeArrowheads="1"/>
              </p:cNvSpPr>
              <p:nvPr/>
            </p:nvSpPr>
            <p:spPr bwMode="auto">
              <a:xfrm>
                <a:off x="142720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51" name="Rectangle 646"/>
              <p:cNvSpPr>
                <a:spLocks noChangeArrowheads="1"/>
              </p:cNvSpPr>
              <p:nvPr/>
            </p:nvSpPr>
            <p:spPr bwMode="auto">
              <a:xfrm>
                <a:off x="149606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52" name="Rectangle 647"/>
              <p:cNvSpPr>
                <a:spLocks noChangeArrowheads="1"/>
              </p:cNvSpPr>
              <p:nvPr/>
            </p:nvSpPr>
            <p:spPr bwMode="auto">
              <a:xfrm>
                <a:off x="1564924" y="1304840"/>
                <a:ext cx="68400" cy="180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53" name="Rectangle 648"/>
              <p:cNvSpPr>
                <a:spLocks noChangeArrowheads="1"/>
              </p:cNvSpPr>
              <p:nvPr/>
            </p:nvSpPr>
            <p:spPr bwMode="auto">
              <a:xfrm>
                <a:off x="1633784" y="1304840"/>
                <a:ext cx="68400" cy="180000"/>
              </a:xfrm>
              <a:prstGeom prst="rect">
                <a:avLst/>
              </a:prstGeom>
              <a:solidFill>
                <a:srgbClr val="EEA2AD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54" name="Rectangle 649"/>
              <p:cNvSpPr>
                <a:spLocks noChangeArrowheads="1"/>
              </p:cNvSpPr>
              <p:nvPr/>
            </p:nvSpPr>
            <p:spPr bwMode="auto">
              <a:xfrm>
                <a:off x="1702644" y="1304840"/>
                <a:ext cx="68400" cy="180000"/>
              </a:xfrm>
              <a:prstGeom prst="rect">
                <a:avLst/>
              </a:prstGeom>
              <a:solidFill>
                <a:srgbClr val="EEA2AD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55" name="Rectangle 650"/>
              <p:cNvSpPr>
                <a:spLocks noChangeArrowheads="1"/>
              </p:cNvSpPr>
              <p:nvPr/>
            </p:nvSpPr>
            <p:spPr bwMode="auto">
              <a:xfrm>
                <a:off x="1771504" y="1304840"/>
                <a:ext cx="68400" cy="180000"/>
              </a:xfrm>
              <a:prstGeom prst="rect">
                <a:avLst/>
              </a:prstGeom>
              <a:solidFill>
                <a:srgbClr val="EEA2AD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56" name="Rectangle 651"/>
              <p:cNvSpPr>
                <a:spLocks noChangeArrowheads="1"/>
              </p:cNvSpPr>
              <p:nvPr/>
            </p:nvSpPr>
            <p:spPr bwMode="auto">
              <a:xfrm>
                <a:off x="1840364" y="1304840"/>
                <a:ext cx="68400" cy="180000"/>
              </a:xfrm>
              <a:prstGeom prst="rect">
                <a:avLst/>
              </a:prstGeom>
              <a:solidFill>
                <a:srgbClr val="EEA2AD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57" name="Rectangle 652"/>
              <p:cNvSpPr>
                <a:spLocks noChangeArrowheads="1"/>
              </p:cNvSpPr>
              <p:nvPr/>
            </p:nvSpPr>
            <p:spPr bwMode="auto">
              <a:xfrm>
                <a:off x="1909224" y="1304840"/>
                <a:ext cx="68400" cy="180000"/>
              </a:xfrm>
              <a:prstGeom prst="rect">
                <a:avLst/>
              </a:prstGeom>
              <a:solidFill>
                <a:srgbClr val="EEA2AD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58" name="Rectangle 653"/>
              <p:cNvSpPr>
                <a:spLocks noChangeArrowheads="1"/>
              </p:cNvSpPr>
              <p:nvPr/>
            </p:nvSpPr>
            <p:spPr bwMode="auto">
              <a:xfrm>
                <a:off x="1978084" y="1304840"/>
                <a:ext cx="68400" cy="180000"/>
              </a:xfrm>
              <a:prstGeom prst="rect">
                <a:avLst/>
              </a:prstGeom>
              <a:solidFill>
                <a:srgbClr val="EEA2AD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59" name="Rectangle 654"/>
              <p:cNvSpPr>
                <a:spLocks noChangeArrowheads="1"/>
              </p:cNvSpPr>
              <p:nvPr/>
            </p:nvSpPr>
            <p:spPr bwMode="auto">
              <a:xfrm>
                <a:off x="2046944" y="1304840"/>
                <a:ext cx="68400" cy="180000"/>
              </a:xfrm>
              <a:prstGeom prst="rect">
                <a:avLst/>
              </a:prstGeom>
              <a:solidFill>
                <a:srgbClr val="EEA2AD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60" name="Rectangle 655"/>
              <p:cNvSpPr>
                <a:spLocks noChangeArrowheads="1"/>
              </p:cNvSpPr>
              <p:nvPr/>
            </p:nvSpPr>
            <p:spPr bwMode="auto">
              <a:xfrm>
                <a:off x="2115804" y="1304840"/>
                <a:ext cx="68400" cy="180000"/>
              </a:xfrm>
              <a:prstGeom prst="rect">
                <a:avLst/>
              </a:prstGeom>
              <a:solidFill>
                <a:srgbClr val="ADD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61" name="Rectangle 656"/>
              <p:cNvSpPr>
                <a:spLocks noChangeArrowheads="1"/>
              </p:cNvSpPr>
              <p:nvPr/>
            </p:nvSpPr>
            <p:spPr bwMode="auto">
              <a:xfrm>
                <a:off x="2184664" y="1304840"/>
                <a:ext cx="68400" cy="180000"/>
              </a:xfrm>
              <a:prstGeom prst="rect">
                <a:avLst/>
              </a:prstGeom>
              <a:solidFill>
                <a:srgbClr val="ADD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62" name="Rectangle 657"/>
              <p:cNvSpPr>
                <a:spLocks noChangeArrowheads="1"/>
              </p:cNvSpPr>
              <p:nvPr/>
            </p:nvSpPr>
            <p:spPr bwMode="auto">
              <a:xfrm>
                <a:off x="2253524" y="1304840"/>
                <a:ext cx="68400" cy="180000"/>
              </a:xfrm>
              <a:prstGeom prst="rect">
                <a:avLst/>
              </a:prstGeom>
              <a:solidFill>
                <a:srgbClr val="ADD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63" name="Rectangle 658"/>
              <p:cNvSpPr>
                <a:spLocks noChangeArrowheads="1"/>
              </p:cNvSpPr>
              <p:nvPr/>
            </p:nvSpPr>
            <p:spPr bwMode="auto">
              <a:xfrm>
                <a:off x="2322384" y="1304840"/>
                <a:ext cx="68400" cy="180000"/>
              </a:xfrm>
              <a:prstGeom prst="rect">
                <a:avLst/>
              </a:prstGeom>
              <a:solidFill>
                <a:srgbClr val="ADD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64" name="Rectangle 659"/>
              <p:cNvSpPr>
                <a:spLocks noChangeArrowheads="1"/>
              </p:cNvSpPr>
              <p:nvPr/>
            </p:nvSpPr>
            <p:spPr bwMode="auto">
              <a:xfrm>
                <a:off x="2391244" y="1304840"/>
                <a:ext cx="68400" cy="180000"/>
              </a:xfrm>
              <a:prstGeom prst="rect">
                <a:avLst/>
              </a:prstGeom>
              <a:solidFill>
                <a:srgbClr val="ADD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65" name="Rectangle 660"/>
              <p:cNvSpPr>
                <a:spLocks noChangeArrowheads="1"/>
              </p:cNvSpPr>
              <p:nvPr/>
            </p:nvSpPr>
            <p:spPr bwMode="auto">
              <a:xfrm>
                <a:off x="2460104" y="1304840"/>
                <a:ext cx="68400" cy="180000"/>
              </a:xfrm>
              <a:prstGeom prst="rect">
                <a:avLst/>
              </a:prstGeom>
              <a:solidFill>
                <a:srgbClr val="ADD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66" name="Rectangle 661"/>
              <p:cNvSpPr>
                <a:spLocks noChangeArrowheads="1"/>
              </p:cNvSpPr>
              <p:nvPr/>
            </p:nvSpPr>
            <p:spPr bwMode="auto">
              <a:xfrm>
                <a:off x="2528964" y="1304840"/>
                <a:ext cx="68400" cy="180000"/>
              </a:xfrm>
              <a:prstGeom prst="rect">
                <a:avLst/>
              </a:prstGeom>
              <a:solidFill>
                <a:srgbClr val="B0306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67" name="Rectangle 662"/>
              <p:cNvSpPr>
                <a:spLocks noChangeArrowheads="1"/>
              </p:cNvSpPr>
              <p:nvPr/>
            </p:nvSpPr>
            <p:spPr bwMode="auto">
              <a:xfrm>
                <a:off x="2597824" y="1304840"/>
                <a:ext cx="68400" cy="180000"/>
              </a:xfrm>
              <a:prstGeom prst="rect">
                <a:avLst/>
              </a:prstGeom>
              <a:solidFill>
                <a:srgbClr val="B0306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68" name="Rectangle 663"/>
              <p:cNvSpPr>
                <a:spLocks noChangeArrowheads="1"/>
              </p:cNvSpPr>
              <p:nvPr/>
            </p:nvSpPr>
            <p:spPr bwMode="auto">
              <a:xfrm>
                <a:off x="2666684" y="1304840"/>
                <a:ext cx="68400" cy="180000"/>
              </a:xfrm>
              <a:prstGeom prst="rect">
                <a:avLst/>
              </a:prstGeom>
              <a:solidFill>
                <a:srgbClr val="B0306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69" name="Rectangle 664"/>
              <p:cNvSpPr>
                <a:spLocks noChangeArrowheads="1"/>
              </p:cNvSpPr>
              <p:nvPr/>
            </p:nvSpPr>
            <p:spPr bwMode="auto">
              <a:xfrm>
                <a:off x="2735544" y="1304840"/>
                <a:ext cx="68400" cy="180000"/>
              </a:xfrm>
              <a:prstGeom prst="rect">
                <a:avLst/>
              </a:prstGeom>
              <a:solidFill>
                <a:srgbClr val="ADD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70" name="Rectangle 665"/>
              <p:cNvSpPr>
                <a:spLocks noChangeArrowheads="1"/>
              </p:cNvSpPr>
              <p:nvPr/>
            </p:nvSpPr>
            <p:spPr bwMode="auto">
              <a:xfrm>
                <a:off x="2804404" y="1304840"/>
                <a:ext cx="68400" cy="180000"/>
              </a:xfrm>
              <a:prstGeom prst="rect">
                <a:avLst/>
              </a:prstGeom>
              <a:solidFill>
                <a:srgbClr val="ADD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71" name="Rectangle 666"/>
              <p:cNvSpPr>
                <a:spLocks noChangeArrowheads="1"/>
              </p:cNvSpPr>
              <p:nvPr/>
            </p:nvSpPr>
            <p:spPr bwMode="auto">
              <a:xfrm>
                <a:off x="2873264" y="1304840"/>
                <a:ext cx="68400" cy="180000"/>
              </a:xfrm>
              <a:prstGeom prst="rect">
                <a:avLst/>
              </a:prstGeom>
              <a:solidFill>
                <a:srgbClr val="ADD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72" name="Rectangle 667"/>
              <p:cNvSpPr>
                <a:spLocks noChangeArrowheads="1"/>
              </p:cNvSpPr>
              <p:nvPr/>
            </p:nvSpPr>
            <p:spPr bwMode="auto">
              <a:xfrm>
                <a:off x="2942124" y="1304840"/>
                <a:ext cx="68400" cy="180000"/>
              </a:xfrm>
              <a:prstGeom prst="rect">
                <a:avLst/>
              </a:prstGeom>
              <a:solidFill>
                <a:srgbClr val="ADD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73" name="Rectangle 668"/>
              <p:cNvSpPr>
                <a:spLocks noChangeArrowheads="1"/>
              </p:cNvSpPr>
              <p:nvPr/>
            </p:nvSpPr>
            <p:spPr bwMode="auto">
              <a:xfrm>
                <a:off x="3010984" y="1304840"/>
                <a:ext cx="68400" cy="180000"/>
              </a:xfrm>
              <a:prstGeom prst="rect">
                <a:avLst/>
              </a:prstGeom>
              <a:solidFill>
                <a:srgbClr val="8B00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74" name="Rectangle 669"/>
              <p:cNvSpPr>
                <a:spLocks noChangeArrowheads="1"/>
              </p:cNvSpPr>
              <p:nvPr/>
            </p:nvSpPr>
            <p:spPr bwMode="auto">
              <a:xfrm>
                <a:off x="3079844" y="1304840"/>
                <a:ext cx="68400" cy="180000"/>
              </a:xfrm>
              <a:prstGeom prst="rect">
                <a:avLst/>
              </a:prstGeom>
              <a:solidFill>
                <a:srgbClr val="8B00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75" name="Rectangle 670"/>
              <p:cNvSpPr>
                <a:spLocks noChangeArrowheads="1"/>
              </p:cNvSpPr>
              <p:nvPr/>
            </p:nvSpPr>
            <p:spPr bwMode="auto">
              <a:xfrm>
                <a:off x="3148704" y="1304840"/>
                <a:ext cx="68400" cy="180000"/>
              </a:xfrm>
              <a:prstGeom prst="rect">
                <a:avLst/>
              </a:prstGeom>
              <a:solidFill>
                <a:srgbClr val="8B00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76" name="Rectangle 671"/>
              <p:cNvSpPr>
                <a:spLocks noChangeArrowheads="1"/>
              </p:cNvSpPr>
              <p:nvPr/>
            </p:nvSpPr>
            <p:spPr bwMode="auto">
              <a:xfrm>
                <a:off x="3217564" y="1304840"/>
                <a:ext cx="68400" cy="180000"/>
              </a:xfrm>
              <a:prstGeom prst="rect">
                <a:avLst/>
              </a:prstGeom>
              <a:solidFill>
                <a:srgbClr val="8B00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77" name="Rectangle 672"/>
              <p:cNvSpPr>
                <a:spLocks noChangeArrowheads="1"/>
              </p:cNvSpPr>
              <p:nvPr/>
            </p:nvSpPr>
            <p:spPr bwMode="auto">
              <a:xfrm>
                <a:off x="3286424" y="1304840"/>
                <a:ext cx="68400" cy="180000"/>
              </a:xfrm>
              <a:prstGeom prst="rect">
                <a:avLst/>
              </a:prstGeom>
              <a:solidFill>
                <a:srgbClr val="8B00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78" name="Rectangle 673"/>
              <p:cNvSpPr>
                <a:spLocks noChangeArrowheads="1"/>
              </p:cNvSpPr>
              <p:nvPr/>
            </p:nvSpPr>
            <p:spPr bwMode="auto">
              <a:xfrm>
                <a:off x="3355284" y="1304840"/>
                <a:ext cx="68400" cy="180000"/>
              </a:xfrm>
              <a:prstGeom prst="rect">
                <a:avLst/>
              </a:prstGeom>
              <a:solidFill>
                <a:srgbClr val="8B00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79" name="Rectangle 674"/>
              <p:cNvSpPr>
                <a:spLocks noChangeArrowheads="1"/>
              </p:cNvSpPr>
              <p:nvPr/>
            </p:nvSpPr>
            <p:spPr bwMode="auto">
              <a:xfrm>
                <a:off x="3424144" y="1304840"/>
                <a:ext cx="68400" cy="180000"/>
              </a:xfrm>
              <a:prstGeom prst="rect">
                <a:avLst/>
              </a:prstGeom>
              <a:solidFill>
                <a:srgbClr val="8B00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80" name="Rectangle 675"/>
              <p:cNvSpPr>
                <a:spLocks noChangeArrowheads="1"/>
              </p:cNvSpPr>
              <p:nvPr/>
            </p:nvSpPr>
            <p:spPr bwMode="auto">
              <a:xfrm>
                <a:off x="3493004" y="1304840"/>
                <a:ext cx="68400" cy="180000"/>
              </a:xfrm>
              <a:prstGeom prst="rect">
                <a:avLst/>
              </a:prstGeom>
              <a:solidFill>
                <a:srgbClr val="8B00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81" name="Rectangle 676"/>
              <p:cNvSpPr>
                <a:spLocks noChangeArrowheads="1"/>
              </p:cNvSpPr>
              <p:nvPr/>
            </p:nvSpPr>
            <p:spPr bwMode="auto">
              <a:xfrm>
                <a:off x="3561864" y="1304840"/>
                <a:ext cx="68400" cy="180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82" name="Rectangle 677"/>
              <p:cNvSpPr>
                <a:spLocks noChangeArrowheads="1"/>
              </p:cNvSpPr>
              <p:nvPr/>
            </p:nvSpPr>
            <p:spPr bwMode="auto">
              <a:xfrm>
                <a:off x="3630724" y="1304840"/>
                <a:ext cx="68400" cy="180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83" name="Rectangle 678"/>
              <p:cNvSpPr>
                <a:spLocks noChangeArrowheads="1"/>
              </p:cNvSpPr>
              <p:nvPr/>
            </p:nvSpPr>
            <p:spPr bwMode="auto">
              <a:xfrm>
                <a:off x="3699584" y="1304840"/>
                <a:ext cx="68400" cy="180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84" name="Rectangle 679"/>
              <p:cNvSpPr>
                <a:spLocks noChangeArrowheads="1"/>
              </p:cNvSpPr>
              <p:nvPr/>
            </p:nvSpPr>
            <p:spPr bwMode="auto">
              <a:xfrm>
                <a:off x="3768444" y="1304840"/>
                <a:ext cx="68400" cy="180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85" name="Rectangle 680"/>
              <p:cNvSpPr>
                <a:spLocks noChangeArrowheads="1"/>
              </p:cNvSpPr>
              <p:nvPr/>
            </p:nvSpPr>
            <p:spPr bwMode="auto">
              <a:xfrm>
                <a:off x="3837304" y="1304840"/>
                <a:ext cx="68400" cy="180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86" name="Rectangle 681"/>
              <p:cNvSpPr>
                <a:spLocks noChangeArrowheads="1"/>
              </p:cNvSpPr>
              <p:nvPr/>
            </p:nvSpPr>
            <p:spPr bwMode="auto">
              <a:xfrm>
                <a:off x="3906164" y="1304840"/>
                <a:ext cx="68400" cy="180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87" name="Rectangle 682"/>
              <p:cNvSpPr>
                <a:spLocks noChangeArrowheads="1"/>
              </p:cNvSpPr>
              <p:nvPr/>
            </p:nvSpPr>
            <p:spPr bwMode="auto">
              <a:xfrm>
                <a:off x="3975024" y="1304840"/>
                <a:ext cx="68400" cy="180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88" name="Rectangle 683"/>
              <p:cNvSpPr>
                <a:spLocks noChangeArrowheads="1"/>
              </p:cNvSpPr>
              <p:nvPr/>
            </p:nvSpPr>
            <p:spPr bwMode="auto">
              <a:xfrm>
                <a:off x="4043884" y="1304840"/>
                <a:ext cx="68400" cy="180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89" name="Rectangle 684"/>
              <p:cNvSpPr>
                <a:spLocks noChangeArrowheads="1"/>
              </p:cNvSpPr>
              <p:nvPr/>
            </p:nvSpPr>
            <p:spPr bwMode="auto">
              <a:xfrm>
                <a:off x="4112744" y="1304840"/>
                <a:ext cx="68400" cy="180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90" name="Rectangle 685"/>
              <p:cNvSpPr>
                <a:spLocks noChangeArrowheads="1"/>
              </p:cNvSpPr>
              <p:nvPr/>
            </p:nvSpPr>
            <p:spPr bwMode="auto">
              <a:xfrm>
                <a:off x="4181604" y="1304840"/>
                <a:ext cx="68400" cy="180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91" name="Rectangle 686"/>
              <p:cNvSpPr>
                <a:spLocks noChangeArrowheads="1"/>
              </p:cNvSpPr>
              <p:nvPr/>
            </p:nvSpPr>
            <p:spPr bwMode="auto">
              <a:xfrm>
                <a:off x="4250464" y="1304840"/>
                <a:ext cx="68400" cy="180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92" name="Rectangle 687"/>
              <p:cNvSpPr>
                <a:spLocks noChangeArrowheads="1"/>
              </p:cNvSpPr>
              <p:nvPr/>
            </p:nvSpPr>
            <p:spPr bwMode="auto">
              <a:xfrm>
                <a:off x="4319324" y="1304840"/>
                <a:ext cx="68400" cy="180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93" name="Rectangle 688"/>
              <p:cNvSpPr>
                <a:spLocks noChangeArrowheads="1"/>
              </p:cNvSpPr>
              <p:nvPr/>
            </p:nvSpPr>
            <p:spPr bwMode="auto">
              <a:xfrm>
                <a:off x="4388184" y="1304840"/>
                <a:ext cx="68400" cy="180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94" name="Rectangle 689"/>
              <p:cNvSpPr>
                <a:spLocks noChangeArrowheads="1"/>
              </p:cNvSpPr>
              <p:nvPr/>
            </p:nvSpPr>
            <p:spPr bwMode="auto">
              <a:xfrm>
                <a:off x="4457044" y="1304840"/>
                <a:ext cx="68400" cy="180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95" name="Rectangle 690"/>
              <p:cNvSpPr>
                <a:spLocks noChangeArrowheads="1"/>
              </p:cNvSpPr>
              <p:nvPr/>
            </p:nvSpPr>
            <p:spPr bwMode="auto">
              <a:xfrm>
                <a:off x="4525904" y="1304840"/>
                <a:ext cx="68400" cy="180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96" name="Rectangle 691"/>
              <p:cNvSpPr>
                <a:spLocks noChangeArrowheads="1"/>
              </p:cNvSpPr>
              <p:nvPr/>
            </p:nvSpPr>
            <p:spPr bwMode="auto">
              <a:xfrm>
                <a:off x="4594764" y="1304840"/>
                <a:ext cx="68400" cy="180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97" name="Rectangle 692"/>
              <p:cNvSpPr>
                <a:spLocks noChangeArrowheads="1"/>
              </p:cNvSpPr>
              <p:nvPr/>
            </p:nvSpPr>
            <p:spPr bwMode="auto">
              <a:xfrm>
                <a:off x="4663624" y="1304840"/>
                <a:ext cx="68400" cy="180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98" name="Rectangle 693"/>
              <p:cNvSpPr>
                <a:spLocks noChangeArrowheads="1"/>
              </p:cNvSpPr>
              <p:nvPr/>
            </p:nvSpPr>
            <p:spPr bwMode="auto">
              <a:xfrm>
                <a:off x="4732484" y="1304840"/>
                <a:ext cx="68400" cy="180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599" name="Rectangle 694"/>
              <p:cNvSpPr>
                <a:spLocks noChangeArrowheads="1"/>
              </p:cNvSpPr>
              <p:nvPr/>
            </p:nvSpPr>
            <p:spPr bwMode="auto">
              <a:xfrm>
                <a:off x="4801344" y="1304840"/>
                <a:ext cx="68400" cy="180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00" name="Rectangle 695"/>
              <p:cNvSpPr>
                <a:spLocks noChangeArrowheads="1"/>
              </p:cNvSpPr>
              <p:nvPr/>
            </p:nvSpPr>
            <p:spPr bwMode="auto">
              <a:xfrm>
                <a:off x="4870204" y="1304840"/>
                <a:ext cx="68400" cy="180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01" name="Rectangle 696"/>
              <p:cNvSpPr>
                <a:spLocks noChangeArrowheads="1"/>
              </p:cNvSpPr>
              <p:nvPr/>
            </p:nvSpPr>
            <p:spPr bwMode="auto">
              <a:xfrm>
                <a:off x="4939064" y="1304840"/>
                <a:ext cx="68400" cy="180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02" name="Rectangle 697"/>
              <p:cNvSpPr>
                <a:spLocks noChangeArrowheads="1"/>
              </p:cNvSpPr>
              <p:nvPr/>
            </p:nvSpPr>
            <p:spPr bwMode="auto">
              <a:xfrm>
                <a:off x="5007924" y="1304840"/>
                <a:ext cx="68400" cy="180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03" name="Rectangle 698"/>
              <p:cNvSpPr>
                <a:spLocks noChangeArrowheads="1"/>
              </p:cNvSpPr>
              <p:nvPr/>
            </p:nvSpPr>
            <p:spPr bwMode="auto">
              <a:xfrm>
                <a:off x="5076784" y="1304840"/>
                <a:ext cx="68400" cy="180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04" name="Rectangle 699"/>
              <p:cNvSpPr>
                <a:spLocks noChangeArrowheads="1"/>
              </p:cNvSpPr>
              <p:nvPr/>
            </p:nvSpPr>
            <p:spPr bwMode="auto">
              <a:xfrm>
                <a:off x="5145644" y="1304840"/>
                <a:ext cx="68400" cy="180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05" name="Rectangle 700"/>
              <p:cNvSpPr>
                <a:spLocks noChangeArrowheads="1"/>
              </p:cNvSpPr>
              <p:nvPr/>
            </p:nvSpPr>
            <p:spPr bwMode="auto">
              <a:xfrm>
                <a:off x="5214504" y="1304840"/>
                <a:ext cx="68400" cy="180000"/>
              </a:xfrm>
              <a:prstGeom prst="rect">
                <a:avLst/>
              </a:prstGeom>
              <a:solidFill>
                <a:srgbClr val="8B735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06" name="Rectangle 701"/>
              <p:cNvSpPr>
                <a:spLocks noChangeArrowheads="1"/>
              </p:cNvSpPr>
              <p:nvPr/>
            </p:nvSpPr>
            <p:spPr bwMode="auto">
              <a:xfrm>
                <a:off x="5283364" y="1304840"/>
                <a:ext cx="68400" cy="180000"/>
              </a:xfrm>
              <a:prstGeom prst="rect">
                <a:avLst/>
              </a:prstGeom>
              <a:solidFill>
                <a:srgbClr val="8B735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07" name="Rectangle 702"/>
              <p:cNvSpPr>
                <a:spLocks noChangeArrowheads="1"/>
              </p:cNvSpPr>
              <p:nvPr/>
            </p:nvSpPr>
            <p:spPr bwMode="auto">
              <a:xfrm>
                <a:off x="5352224" y="1304840"/>
                <a:ext cx="68400" cy="180000"/>
              </a:xfrm>
              <a:prstGeom prst="rect">
                <a:avLst/>
              </a:prstGeom>
              <a:solidFill>
                <a:srgbClr val="8B735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08" name="Rectangle 703"/>
              <p:cNvSpPr>
                <a:spLocks noChangeArrowheads="1"/>
              </p:cNvSpPr>
              <p:nvPr/>
            </p:nvSpPr>
            <p:spPr bwMode="auto">
              <a:xfrm>
                <a:off x="5421084" y="1304840"/>
                <a:ext cx="68400" cy="180000"/>
              </a:xfrm>
              <a:prstGeom prst="rect">
                <a:avLst/>
              </a:prstGeom>
              <a:solidFill>
                <a:srgbClr val="8B735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09" name="Rectangle 704"/>
              <p:cNvSpPr>
                <a:spLocks noChangeArrowheads="1"/>
              </p:cNvSpPr>
              <p:nvPr/>
            </p:nvSpPr>
            <p:spPr bwMode="auto">
              <a:xfrm>
                <a:off x="5489944" y="1304840"/>
                <a:ext cx="68400" cy="180000"/>
              </a:xfrm>
              <a:prstGeom prst="rect">
                <a:avLst/>
              </a:prstGeom>
              <a:solidFill>
                <a:srgbClr val="8B735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10" name="Rectangle 705"/>
              <p:cNvSpPr>
                <a:spLocks noChangeArrowheads="1"/>
              </p:cNvSpPr>
              <p:nvPr/>
            </p:nvSpPr>
            <p:spPr bwMode="auto">
              <a:xfrm>
                <a:off x="5558804" y="1304840"/>
                <a:ext cx="68400" cy="180000"/>
              </a:xfrm>
              <a:prstGeom prst="rect">
                <a:avLst/>
              </a:prstGeom>
              <a:solidFill>
                <a:srgbClr val="8B735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11" name="Rectangle 706"/>
              <p:cNvSpPr>
                <a:spLocks noChangeArrowheads="1"/>
              </p:cNvSpPr>
              <p:nvPr/>
            </p:nvSpPr>
            <p:spPr bwMode="auto">
              <a:xfrm>
                <a:off x="5627664" y="1304840"/>
                <a:ext cx="68400" cy="180000"/>
              </a:xfrm>
              <a:prstGeom prst="rect">
                <a:avLst/>
              </a:prstGeom>
              <a:solidFill>
                <a:srgbClr val="8B735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12" name="Rectangle 707"/>
              <p:cNvSpPr>
                <a:spLocks noChangeArrowheads="1"/>
              </p:cNvSpPr>
              <p:nvPr/>
            </p:nvSpPr>
            <p:spPr bwMode="auto">
              <a:xfrm>
                <a:off x="5696524" y="1304840"/>
                <a:ext cx="68400" cy="180000"/>
              </a:xfrm>
              <a:prstGeom prst="rect">
                <a:avLst/>
              </a:prstGeom>
              <a:solidFill>
                <a:srgbClr val="8B735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13" name="Rectangle 708"/>
              <p:cNvSpPr>
                <a:spLocks noChangeArrowheads="1"/>
              </p:cNvSpPr>
              <p:nvPr/>
            </p:nvSpPr>
            <p:spPr bwMode="auto">
              <a:xfrm>
                <a:off x="5765384" y="1304840"/>
                <a:ext cx="68400" cy="180000"/>
              </a:xfrm>
              <a:prstGeom prst="rect">
                <a:avLst/>
              </a:prstGeom>
              <a:solidFill>
                <a:srgbClr val="8B735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14" name="Rectangle 709"/>
              <p:cNvSpPr>
                <a:spLocks noChangeArrowheads="1"/>
              </p:cNvSpPr>
              <p:nvPr/>
            </p:nvSpPr>
            <p:spPr bwMode="auto">
              <a:xfrm>
                <a:off x="5834244" y="1304840"/>
                <a:ext cx="68400" cy="180000"/>
              </a:xfrm>
              <a:prstGeom prst="rect">
                <a:avLst/>
              </a:prstGeom>
              <a:solidFill>
                <a:srgbClr val="FFC12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15" name="Rectangle 710"/>
              <p:cNvSpPr>
                <a:spLocks noChangeArrowheads="1"/>
              </p:cNvSpPr>
              <p:nvPr/>
            </p:nvSpPr>
            <p:spPr bwMode="auto">
              <a:xfrm>
                <a:off x="5903104" y="1304840"/>
                <a:ext cx="68400" cy="180000"/>
              </a:xfrm>
              <a:prstGeom prst="rect">
                <a:avLst/>
              </a:prstGeom>
              <a:solidFill>
                <a:srgbClr val="FFC12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16" name="Rectangle 711"/>
              <p:cNvSpPr>
                <a:spLocks noChangeArrowheads="1"/>
              </p:cNvSpPr>
              <p:nvPr/>
            </p:nvSpPr>
            <p:spPr bwMode="auto">
              <a:xfrm>
                <a:off x="5971964" y="1304840"/>
                <a:ext cx="68400" cy="180000"/>
              </a:xfrm>
              <a:prstGeom prst="rect">
                <a:avLst/>
              </a:prstGeom>
              <a:solidFill>
                <a:srgbClr val="FFC12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17" name="Rectangle 712"/>
              <p:cNvSpPr>
                <a:spLocks noChangeArrowheads="1"/>
              </p:cNvSpPr>
              <p:nvPr/>
            </p:nvSpPr>
            <p:spPr bwMode="auto">
              <a:xfrm>
                <a:off x="6040824" y="1304840"/>
                <a:ext cx="68400" cy="180000"/>
              </a:xfrm>
              <a:prstGeom prst="rect">
                <a:avLst/>
              </a:prstGeom>
              <a:solidFill>
                <a:srgbClr val="FFC12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18" name="Rectangle 713"/>
              <p:cNvSpPr>
                <a:spLocks noChangeArrowheads="1"/>
              </p:cNvSpPr>
              <p:nvPr/>
            </p:nvSpPr>
            <p:spPr bwMode="auto">
              <a:xfrm>
                <a:off x="6109684" y="1304840"/>
                <a:ext cx="68400" cy="180000"/>
              </a:xfrm>
              <a:prstGeom prst="rect">
                <a:avLst/>
              </a:prstGeom>
              <a:solidFill>
                <a:srgbClr val="FFC12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19" name="Rectangle 714"/>
              <p:cNvSpPr>
                <a:spLocks noChangeArrowheads="1"/>
              </p:cNvSpPr>
              <p:nvPr/>
            </p:nvSpPr>
            <p:spPr bwMode="auto">
              <a:xfrm>
                <a:off x="6178544" y="1304840"/>
                <a:ext cx="68400" cy="180000"/>
              </a:xfrm>
              <a:prstGeom prst="rect">
                <a:avLst/>
              </a:prstGeom>
              <a:solidFill>
                <a:srgbClr val="FFC12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20" name="Rectangle 715"/>
              <p:cNvSpPr>
                <a:spLocks noChangeArrowheads="1"/>
              </p:cNvSpPr>
              <p:nvPr/>
            </p:nvSpPr>
            <p:spPr bwMode="auto">
              <a:xfrm>
                <a:off x="6247404" y="1304840"/>
                <a:ext cx="68400" cy="180000"/>
              </a:xfrm>
              <a:prstGeom prst="rect">
                <a:avLst/>
              </a:prstGeom>
              <a:solidFill>
                <a:srgbClr val="FFC12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21" name="Rectangle 716"/>
              <p:cNvSpPr>
                <a:spLocks noChangeArrowheads="1"/>
              </p:cNvSpPr>
              <p:nvPr/>
            </p:nvSpPr>
            <p:spPr bwMode="auto">
              <a:xfrm>
                <a:off x="6316264" y="1304840"/>
                <a:ext cx="68400" cy="180000"/>
              </a:xfrm>
              <a:prstGeom prst="rect">
                <a:avLst/>
              </a:prstGeom>
              <a:solidFill>
                <a:srgbClr val="FFC12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22" name="Rectangle 717"/>
              <p:cNvSpPr>
                <a:spLocks noChangeArrowheads="1"/>
              </p:cNvSpPr>
              <p:nvPr/>
            </p:nvSpPr>
            <p:spPr bwMode="auto">
              <a:xfrm>
                <a:off x="6385124" y="1304840"/>
                <a:ext cx="68400" cy="180000"/>
              </a:xfrm>
              <a:prstGeom prst="rect">
                <a:avLst/>
              </a:prstGeom>
              <a:solidFill>
                <a:srgbClr val="FFC12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23" name="Rectangle 718"/>
              <p:cNvSpPr>
                <a:spLocks noChangeArrowheads="1"/>
              </p:cNvSpPr>
              <p:nvPr/>
            </p:nvSpPr>
            <p:spPr bwMode="auto">
              <a:xfrm>
                <a:off x="6453984" y="1304840"/>
                <a:ext cx="68400" cy="180000"/>
              </a:xfrm>
              <a:prstGeom prst="rect">
                <a:avLst/>
              </a:prstGeom>
              <a:solidFill>
                <a:srgbClr val="FFC12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24" name="Rectangle 719"/>
              <p:cNvSpPr>
                <a:spLocks noChangeArrowheads="1"/>
              </p:cNvSpPr>
              <p:nvPr/>
            </p:nvSpPr>
            <p:spPr bwMode="auto">
              <a:xfrm>
                <a:off x="652284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25" name="Rectangle 720"/>
              <p:cNvSpPr>
                <a:spLocks noChangeArrowheads="1"/>
              </p:cNvSpPr>
              <p:nvPr/>
            </p:nvSpPr>
            <p:spPr bwMode="auto">
              <a:xfrm>
                <a:off x="659170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26" name="Rectangle 721"/>
              <p:cNvSpPr>
                <a:spLocks noChangeArrowheads="1"/>
              </p:cNvSpPr>
              <p:nvPr/>
            </p:nvSpPr>
            <p:spPr bwMode="auto">
              <a:xfrm>
                <a:off x="666056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27" name="Rectangle 722"/>
              <p:cNvSpPr>
                <a:spLocks noChangeArrowheads="1"/>
              </p:cNvSpPr>
              <p:nvPr/>
            </p:nvSpPr>
            <p:spPr bwMode="auto">
              <a:xfrm>
                <a:off x="672942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28" name="Rectangle 723"/>
              <p:cNvSpPr>
                <a:spLocks noChangeArrowheads="1"/>
              </p:cNvSpPr>
              <p:nvPr/>
            </p:nvSpPr>
            <p:spPr bwMode="auto">
              <a:xfrm>
                <a:off x="679828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29" name="Rectangle 724"/>
              <p:cNvSpPr>
                <a:spLocks noChangeArrowheads="1"/>
              </p:cNvSpPr>
              <p:nvPr/>
            </p:nvSpPr>
            <p:spPr bwMode="auto">
              <a:xfrm>
                <a:off x="686714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30" name="Rectangle 725"/>
              <p:cNvSpPr>
                <a:spLocks noChangeArrowheads="1"/>
              </p:cNvSpPr>
              <p:nvPr/>
            </p:nvSpPr>
            <p:spPr bwMode="auto">
              <a:xfrm>
                <a:off x="693600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31" name="Rectangle 726"/>
              <p:cNvSpPr>
                <a:spLocks noChangeArrowheads="1"/>
              </p:cNvSpPr>
              <p:nvPr/>
            </p:nvSpPr>
            <p:spPr bwMode="auto">
              <a:xfrm>
                <a:off x="700486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32" name="Rectangle 727"/>
              <p:cNvSpPr>
                <a:spLocks noChangeArrowheads="1"/>
              </p:cNvSpPr>
              <p:nvPr/>
            </p:nvSpPr>
            <p:spPr bwMode="auto">
              <a:xfrm>
                <a:off x="707372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33" name="Rectangle 728"/>
              <p:cNvSpPr>
                <a:spLocks noChangeArrowheads="1"/>
              </p:cNvSpPr>
              <p:nvPr/>
            </p:nvSpPr>
            <p:spPr bwMode="auto">
              <a:xfrm>
                <a:off x="714258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34" name="Rectangle 729"/>
              <p:cNvSpPr>
                <a:spLocks noChangeArrowheads="1"/>
              </p:cNvSpPr>
              <p:nvPr/>
            </p:nvSpPr>
            <p:spPr bwMode="auto">
              <a:xfrm>
                <a:off x="721144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35" name="Rectangle 730"/>
              <p:cNvSpPr>
                <a:spLocks noChangeArrowheads="1"/>
              </p:cNvSpPr>
              <p:nvPr/>
            </p:nvSpPr>
            <p:spPr bwMode="auto">
              <a:xfrm>
                <a:off x="728030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36" name="Rectangle 731"/>
              <p:cNvSpPr>
                <a:spLocks noChangeArrowheads="1"/>
              </p:cNvSpPr>
              <p:nvPr/>
            </p:nvSpPr>
            <p:spPr bwMode="auto">
              <a:xfrm>
                <a:off x="734916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37" name="Rectangle 732"/>
              <p:cNvSpPr>
                <a:spLocks noChangeArrowheads="1"/>
              </p:cNvSpPr>
              <p:nvPr/>
            </p:nvSpPr>
            <p:spPr bwMode="auto">
              <a:xfrm>
                <a:off x="741802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38" name="Rectangle 733"/>
              <p:cNvSpPr>
                <a:spLocks noChangeArrowheads="1"/>
              </p:cNvSpPr>
              <p:nvPr/>
            </p:nvSpPr>
            <p:spPr bwMode="auto">
              <a:xfrm>
                <a:off x="748688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39" name="Rectangle 734"/>
              <p:cNvSpPr>
                <a:spLocks noChangeArrowheads="1"/>
              </p:cNvSpPr>
              <p:nvPr/>
            </p:nvSpPr>
            <p:spPr bwMode="auto">
              <a:xfrm>
                <a:off x="7555744" y="1304840"/>
                <a:ext cx="68400" cy="180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40" name="Rectangle 735"/>
              <p:cNvSpPr>
                <a:spLocks noChangeArrowheads="1"/>
              </p:cNvSpPr>
              <p:nvPr/>
            </p:nvSpPr>
            <p:spPr bwMode="auto">
              <a:xfrm>
                <a:off x="762460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41" name="Rectangle 736"/>
              <p:cNvSpPr>
                <a:spLocks noChangeArrowheads="1"/>
              </p:cNvSpPr>
              <p:nvPr/>
            </p:nvSpPr>
            <p:spPr bwMode="auto">
              <a:xfrm>
                <a:off x="769346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42" name="Rectangle 737"/>
              <p:cNvSpPr>
                <a:spLocks noChangeArrowheads="1"/>
              </p:cNvSpPr>
              <p:nvPr/>
            </p:nvSpPr>
            <p:spPr bwMode="auto">
              <a:xfrm>
                <a:off x="776232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43" name="Rectangle 738"/>
              <p:cNvSpPr>
                <a:spLocks noChangeArrowheads="1"/>
              </p:cNvSpPr>
              <p:nvPr/>
            </p:nvSpPr>
            <p:spPr bwMode="auto">
              <a:xfrm>
                <a:off x="783118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44" name="Rectangle 739"/>
              <p:cNvSpPr>
                <a:spLocks noChangeArrowheads="1"/>
              </p:cNvSpPr>
              <p:nvPr/>
            </p:nvSpPr>
            <p:spPr bwMode="auto">
              <a:xfrm>
                <a:off x="790004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45" name="Rectangle 740"/>
              <p:cNvSpPr>
                <a:spLocks noChangeArrowheads="1"/>
              </p:cNvSpPr>
              <p:nvPr/>
            </p:nvSpPr>
            <p:spPr bwMode="auto">
              <a:xfrm>
                <a:off x="796890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46" name="Rectangle 741"/>
              <p:cNvSpPr>
                <a:spLocks noChangeArrowheads="1"/>
              </p:cNvSpPr>
              <p:nvPr/>
            </p:nvSpPr>
            <p:spPr bwMode="auto">
              <a:xfrm>
                <a:off x="803776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47" name="Rectangle 742"/>
              <p:cNvSpPr>
                <a:spLocks noChangeArrowheads="1"/>
              </p:cNvSpPr>
              <p:nvPr/>
            </p:nvSpPr>
            <p:spPr bwMode="auto">
              <a:xfrm>
                <a:off x="810662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48" name="Rectangle 743"/>
              <p:cNvSpPr>
                <a:spLocks noChangeArrowheads="1"/>
              </p:cNvSpPr>
              <p:nvPr/>
            </p:nvSpPr>
            <p:spPr bwMode="auto">
              <a:xfrm>
                <a:off x="817548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49" name="Rectangle 744"/>
              <p:cNvSpPr>
                <a:spLocks noChangeArrowheads="1"/>
              </p:cNvSpPr>
              <p:nvPr/>
            </p:nvSpPr>
            <p:spPr bwMode="auto">
              <a:xfrm>
                <a:off x="824434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50" name="Rectangle 745"/>
              <p:cNvSpPr>
                <a:spLocks noChangeArrowheads="1"/>
              </p:cNvSpPr>
              <p:nvPr/>
            </p:nvSpPr>
            <p:spPr bwMode="auto">
              <a:xfrm>
                <a:off x="831320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51" name="Rectangle 746"/>
              <p:cNvSpPr>
                <a:spLocks noChangeArrowheads="1"/>
              </p:cNvSpPr>
              <p:nvPr/>
            </p:nvSpPr>
            <p:spPr bwMode="auto">
              <a:xfrm>
                <a:off x="838206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52" name="Rectangle 747"/>
              <p:cNvSpPr>
                <a:spLocks noChangeArrowheads="1"/>
              </p:cNvSpPr>
              <p:nvPr/>
            </p:nvSpPr>
            <p:spPr bwMode="auto">
              <a:xfrm>
                <a:off x="845092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53" name="Rectangle 748"/>
              <p:cNvSpPr>
                <a:spLocks noChangeArrowheads="1"/>
              </p:cNvSpPr>
              <p:nvPr/>
            </p:nvSpPr>
            <p:spPr bwMode="auto">
              <a:xfrm>
                <a:off x="851978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54" name="Rectangle 749"/>
              <p:cNvSpPr>
                <a:spLocks noChangeArrowheads="1"/>
              </p:cNvSpPr>
              <p:nvPr/>
            </p:nvSpPr>
            <p:spPr bwMode="auto">
              <a:xfrm>
                <a:off x="858864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55" name="Rectangle 750"/>
              <p:cNvSpPr>
                <a:spLocks noChangeArrowheads="1"/>
              </p:cNvSpPr>
              <p:nvPr/>
            </p:nvSpPr>
            <p:spPr bwMode="auto">
              <a:xfrm>
                <a:off x="865750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56" name="Rectangle 751"/>
              <p:cNvSpPr>
                <a:spLocks noChangeArrowheads="1"/>
              </p:cNvSpPr>
              <p:nvPr/>
            </p:nvSpPr>
            <p:spPr bwMode="auto">
              <a:xfrm>
                <a:off x="872636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57" name="Rectangle 752"/>
              <p:cNvSpPr>
                <a:spLocks noChangeArrowheads="1"/>
              </p:cNvSpPr>
              <p:nvPr/>
            </p:nvSpPr>
            <p:spPr bwMode="auto">
              <a:xfrm>
                <a:off x="879522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58" name="Rectangle 753"/>
              <p:cNvSpPr>
                <a:spLocks noChangeArrowheads="1"/>
              </p:cNvSpPr>
              <p:nvPr/>
            </p:nvSpPr>
            <p:spPr bwMode="auto">
              <a:xfrm>
                <a:off x="886408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59" name="Rectangle 754"/>
              <p:cNvSpPr>
                <a:spLocks noChangeArrowheads="1"/>
              </p:cNvSpPr>
              <p:nvPr/>
            </p:nvSpPr>
            <p:spPr bwMode="auto">
              <a:xfrm>
                <a:off x="893294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60" name="Rectangle 755"/>
              <p:cNvSpPr>
                <a:spLocks noChangeArrowheads="1"/>
              </p:cNvSpPr>
              <p:nvPr/>
            </p:nvSpPr>
            <p:spPr bwMode="auto">
              <a:xfrm>
                <a:off x="900180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61" name="Rectangle 756"/>
              <p:cNvSpPr>
                <a:spLocks noChangeArrowheads="1"/>
              </p:cNvSpPr>
              <p:nvPr/>
            </p:nvSpPr>
            <p:spPr bwMode="auto">
              <a:xfrm>
                <a:off x="907066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62" name="Rectangle 757"/>
              <p:cNvSpPr>
                <a:spLocks noChangeArrowheads="1"/>
              </p:cNvSpPr>
              <p:nvPr/>
            </p:nvSpPr>
            <p:spPr bwMode="auto">
              <a:xfrm>
                <a:off x="913952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63" name="Rectangle 758"/>
              <p:cNvSpPr>
                <a:spLocks noChangeArrowheads="1"/>
              </p:cNvSpPr>
              <p:nvPr/>
            </p:nvSpPr>
            <p:spPr bwMode="auto">
              <a:xfrm>
                <a:off x="920838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64" name="Rectangle 759"/>
              <p:cNvSpPr>
                <a:spLocks noChangeArrowheads="1"/>
              </p:cNvSpPr>
              <p:nvPr/>
            </p:nvSpPr>
            <p:spPr bwMode="auto">
              <a:xfrm>
                <a:off x="927724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65" name="Rectangle 760"/>
              <p:cNvSpPr>
                <a:spLocks noChangeArrowheads="1"/>
              </p:cNvSpPr>
              <p:nvPr/>
            </p:nvSpPr>
            <p:spPr bwMode="auto">
              <a:xfrm>
                <a:off x="934610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66" name="Rectangle 761"/>
              <p:cNvSpPr>
                <a:spLocks noChangeArrowheads="1"/>
              </p:cNvSpPr>
              <p:nvPr/>
            </p:nvSpPr>
            <p:spPr bwMode="auto">
              <a:xfrm>
                <a:off x="941496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67" name="Rectangle 762"/>
              <p:cNvSpPr>
                <a:spLocks noChangeArrowheads="1"/>
              </p:cNvSpPr>
              <p:nvPr/>
            </p:nvSpPr>
            <p:spPr bwMode="auto">
              <a:xfrm>
                <a:off x="948382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68" name="Rectangle 763"/>
              <p:cNvSpPr>
                <a:spLocks noChangeArrowheads="1"/>
              </p:cNvSpPr>
              <p:nvPr/>
            </p:nvSpPr>
            <p:spPr bwMode="auto">
              <a:xfrm>
                <a:off x="955268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69" name="Rectangle 764"/>
              <p:cNvSpPr>
                <a:spLocks noChangeArrowheads="1"/>
              </p:cNvSpPr>
              <p:nvPr/>
            </p:nvSpPr>
            <p:spPr bwMode="auto">
              <a:xfrm>
                <a:off x="962154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70" name="Rectangle 765"/>
              <p:cNvSpPr>
                <a:spLocks noChangeArrowheads="1"/>
              </p:cNvSpPr>
              <p:nvPr/>
            </p:nvSpPr>
            <p:spPr bwMode="auto">
              <a:xfrm>
                <a:off x="969040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71" name="Rectangle 766"/>
              <p:cNvSpPr>
                <a:spLocks noChangeArrowheads="1"/>
              </p:cNvSpPr>
              <p:nvPr/>
            </p:nvSpPr>
            <p:spPr bwMode="auto">
              <a:xfrm>
                <a:off x="975926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72" name="Rectangle 767"/>
              <p:cNvSpPr>
                <a:spLocks noChangeArrowheads="1"/>
              </p:cNvSpPr>
              <p:nvPr/>
            </p:nvSpPr>
            <p:spPr bwMode="auto">
              <a:xfrm>
                <a:off x="982812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73" name="Rectangle 768"/>
              <p:cNvSpPr>
                <a:spLocks noChangeArrowheads="1"/>
              </p:cNvSpPr>
              <p:nvPr/>
            </p:nvSpPr>
            <p:spPr bwMode="auto">
              <a:xfrm>
                <a:off x="989698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74" name="Rectangle 769"/>
              <p:cNvSpPr>
                <a:spLocks noChangeArrowheads="1"/>
              </p:cNvSpPr>
              <p:nvPr/>
            </p:nvSpPr>
            <p:spPr bwMode="auto">
              <a:xfrm>
                <a:off x="996584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75" name="Rectangle 770"/>
              <p:cNvSpPr>
                <a:spLocks noChangeArrowheads="1"/>
              </p:cNvSpPr>
              <p:nvPr/>
            </p:nvSpPr>
            <p:spPr bwMode="auto">
              <a:xfrm>
                <a:off x="1003470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76" name="Rectangle 771"/>
              <p:cNvSpPr>
                <a:spLocks noChangeArrowheads="1"/>
              </p:cNvSpPr>
              <p:nvPr/>
            </p:nvSpPr>
            <p:spPr bwMode="auto">
              <a:xfrm>
                <a:off x="1010356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77" name="Rectangle 772"/>
              <p:cNvSpPr>
                <a:spLocks noChangeArrowheads="1"/>
              </p:cNvSpPr>
              <p:nvPr/>
            </p:nvSpPr>
            <p:spPr bwMode="auto">
              <a:xfrm>
                <a:off x="1017242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78" name="Rectangle 773"/>
              <p:cNvSpPr>
                <a:spLocks noChangeArrowheads="1"/>
              </p:cNvSpPr>
              <p:nvPr/>
            </p:nvSpPr>
            <p:spPr bwMode="auto">
              <a:xfrm>
                <a:off x="1024128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79" name="Rectangle 774"/>
              <p:cNvSpPr>
                <a:spLocks noChangeArrowheads="1"/>
              </p:cNvSpPr>
              <p:nvPr/>
            </p:nvSpPr>
            <p:spPr bwMode="auto">
              <a:xfrm>
                <a:off x="1031014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80" name="Rectangle 775"/>
              <p:cNvSpPr>
                <a:spLocks noChangeArrowheads="1"/>
              </p:cNvSpPr>
              <p:nvPr/>
            </p:nvSpPr>
            <p:spPr bwMode="auto">
              <a:xfrm>
                <a:off x="1037900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81" name="Rectangle 776"/>
              <p:cNvSpPr>
                <a:spLocks noChangeArrowheads="1"/>
              </p:cNvSpPr>
              <p:nvPr/>
            </p:nvSpPr>
            <p:spPr bwMode="auto">
              <a:xfrm>
                <a:off x="1044786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82" name="Rectangle 777"/>
              <p:cNvSpPr>
                <a:spLocks noChangeArrowheads="1"/>
              </p:cNvSpPr>
              <p:nvPr/>
            </p:nvSpPr>
            <p:spPr bwMode="auto">
              <a:xfrm>
                <a:off x="1051672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83" name="Rectangle 778"/>
              <p:cNvSpPr>
                <a:spLocks noChangeArrowheads="1"/>
              </p:cNvSpPr>
              <p:nvPr/>
            </p:nvSpPr>
            <p:spPr bwMode="auto">
              <a:xfrm>
                <a:off x="1058558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84" name="Rectangle 779"/>
              <p:cNvSpPr>
                <a:spLocks noChangeArrowheads="1"/>
              </p:cNvSpPr>
              <p:nvPr/>
            </p:nvSpPr>
            <p:spPr bwMode="auto">
              <a:xfrm>
                <a:off x="1065444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85" name="Rectangle 780"/>
              <p:cNvSpPr>
                <a:spLocks noChangeArrowheads="1"/>
              </p:cNvSpPr>
              <p:nvPr/>
            </p:nvSpPr>
            <p:spPr bwMode="auto">
              <a:xfrm>
                <a:off x="1072330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86" name="Rectangle 781"/>
              <p:cNvSpPr>
                <a:spLocks noChangeArrowheads="1"/>
              </p:cNvSpPr>
              <p:nvPr/>
            </p:nvSpPr>
            <p:spPr bwMode="auto">
              <a:xfrm>
                <a:off x="1079216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87" name="Rectangle 782"/>
              <p:cNvSpPr>
                <a:spLocks noChangeArrowheads="1"/>
              </p:cNvSpPr>
              <p:nvPr/>
            </p:nvSpPr>
            <p:spPr bwMode="auto">
              <a:xfrm>
                <a:off x="10861024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  <p:sp>
            <p:nvSpPr>
              <p:cNvPr id="2688" name="Rectangle 783"/>
              <p:cNvSpPr>
                <a:spLocks noChangeArrowheads="1"/>
              </p:cNvSpPr>
              <p:nvPr/>
            </p:nvSpPr>
            <p:spPr bwMode="auto">
              <a:xfrm>
                <a:off x="10929828" y="1304840"/>
                <a:ext cx="68400" cy="180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</p:grpSp>
      </p:grpSp>
      <p:grpSp>
        <p:nvGrpSpPr>
          <p:cNvPr id="2701" name="Groupe 2700"/>
          <p:cNvGrpSpPr/>
          <p:nvPr/>
        </p:nvGrpSpPr>
        <p:grpSpPr>
          <a:xfrm>
            <a:off x="1166809" y="2617075"/>
            <a:ext cx="10479091" cy="1340563"/>
            <a:chOff x="1152525" y="2617075"/>
            <a:chExt cx="10479088" cy="1340563"/>
          </a:xfrm>
        </p:grpSpPr>
        <p:sp>
          <p:nvSpPr>
            <p:cNvPr id="2702" name="Line 20"/>
            <p:cNvSpPr>
              <a:spLocks noChangeShapeType="1"/>
            </p:cNvSpPr>
            <p:nvPr/>
          </p:nvSpPr>
          <p:spPr bwMode="auto">
            <a:xfrm>
              <a:off x="7634288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03" name="Line 21"/>
            <p:cNvSpPr>
              <a:spLocks noChangeShapeType="1"/>
            </p:cNvSpPr>
            <p:nvPr/>
          </p:nvSpPr>
          <p:spPr bwMode="auto">
            <a:xfrm>
              <a:off x="76342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04" name="Line 22"/>
            <p:cNvSpPr>
              <a:spLocks noChangeShapeType="1"/>
            </p:cNvSpPr>
            <p:nvPr/>
          </p:nvSpPr>
          <p:spPr bwMode="auto">
            <a:xfrm flipH="1">
              <a:off x="7664451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05" name="Line 23"/>
            <p:cNvSpPr>
              <a:spLocks noChangeShapeType="1"/>
            </p:cNvSpPr>
            <p:nvPr/>
          </p:nvSpPr>
          <p:spPr bwMode="auto">
            <a:xfrm>
              <a:off x="77025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06" name="Line 24"/>
            <p:cNvSpPr>
              <a:spLocks noChangeShapeType="1"/>
            </p:cNvSpPr>
            <p:nvPr/>
          </p:nvSpPr>
          <p:spPr bwMode="auto">
            <a:xfrm>
              <a:off x="6318251" y="3957638"/>
              <a:ext cx="39688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07" name="Line 25"/>
            <p:cNvSpPr>
              <a:spLocks noChangeShapeType="1"/>
            </p:cNvSpPr>
            <p:nvPr/>
          </p:nvSpPr>
          <p:spPr bwMode="auto">
            <a:xfrm>
              <a:off x="63182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08" name="Line 26"/>
            <p:cNvSpPr>
              <a:spLocks noChangeShapeType="1"/>
            </p:cNvSpPr>
            <p:nvPr/>
          </p:nvSpPr>
          <p:spPr bwMode="auto">
            <a:xfrm flipH="1">
              <a:off x="6357938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09" name="Line 27"/>
            <p:cNvSpPr>
              <a:spLocks noChangeShapeType="1"/>
            </p:cNvSpPr>
            <p:nvPr/>
          </p:nvSpPr>
          <p:spPr bwMode="auto">
            <a:xfrm>
              <a:off x="638810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10" name="Line 28"/>
            <p:cNvSpPr>
              <a:spLocks noChangeShapeType="1"/>
            </p:cNvSpPr>
            <p:nvPr/>
          </p:nvSpPr>
          <p:spPr bwMode="auto">
            <a:xfrm>
              <a:off x="6049963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11" name="Line 29"/>
            <p:cNvSpPr>
              <a:spLocks noChangeShapeType="1"/>
            </p:cNvSpPr>
            <p:nvPr/>
          </p:nvSpPr>
          <p:spPr bwMode="auto">
            <a:xfrm>
              <a:off x="60499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12" name="Line 30"/>
            <p:cNvSpPr>
              <a:spLocks noChangeShapeType="1"/>
            </p:cNvSpPr>
            <p:nvPr/>
          </p:nvSpPr>
          <p:spPr bwMode="auto">
            <a:xfrm flipH="1">
              <a:off x="6080126" y="3957638"/>
              <a:ext cx="39688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13" name="Line 31"/>
            <p:cNvSpPr>
              <a:spLocks noChangeShapeType="1"/>
            </p:cNvSpPr>
            <p:nvPr/>
          </p:nvSpPr>
          <p:spPr bwMode="auto">
            <a:xfrm>
              <a:off x="61198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14" name="Line 32"/>
            <p:cNvSpPr>
              <a:spLocks noChangeShapeType="1"/>
            </p:cNvSpPr>
            <p:nvPr/>
          </p:nvSpPr>
          <p:spPr bwMode="auto">
            <a:xfrm>
              <a:off x="5980113" y="3957638"/>
              <a:ext cx="46038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15" name="Line 33"/>
            <p:cNvSpPr>
              <a:spLocks noChangeShapeType="1"/>
            </p:cNvSpPr>
            <p:nvPr/>
          </p:nvSpPr>
          <p:spPr bwMode="auto">
            <a:xfrm>
              <a:off x="59801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16" name="Line 34"/>
            <p:cNvSpPr>
              <a:spLocks noChangeShapeType="1"/>
            </p:cNvSpPr>
            <p:nvPr/>
          </p:nvSpPr>
          <p:spPr bwMode="auto">
            <a:xfrm flipH="1">
              <a:off x="6026151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17" name="Line 35"/>
            <p:cNvSpPr>
              <a:spLocks noChangeShapeType="1"/>
            </p:cNvSpPr>
            <p:nvPr/>
          </p:nvSpPr>
          <p:spPr bwMode="auto">
            <a:xfrm>
              <a:off x="60801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18" name="Line 36"/>
            <p:cNvSpPr>
              <a:spLocks noChangeShapeType="1"/>
            </p:cNvSpPr>
            <p:nvPr/>
          </p:nvSpPr>
          <p:spPr bwMode="auto">
            <a:xfrm>
              <a:off x="5495926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19" name="Line 37"/>
            <p:cNvSpPr>
              <a:spLocks noChangeShapeType="1"/>
            </p:cNvSpPr>
            <p:nvPr/>
          </p:nvSpPr>
          <p:spPr bwMode="auto">
            <a:xfrm>
              <a:off x="54959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20" name="Line 38"/>
            <p:cNvSpPr>
              <a:spLocks noChangeShapeType="1"/>
            </p:cNvSpPr>
            <p:nvPr/>
          </p:nvSpPr>
          <p:spPr bwMode="auto">
            <a:xfrm flipH="1">
              <a:off x="5527676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21" name="Line 39"/>
            <p:cNvSpPr>
              <a:spLocks noChangeShapeType="1"/>
            </p:cNvSpPr>
            <p:nvPr/>
          </p:nvSpPr>
          <p:spPr bwMode="auto">
            <a:xfrm>
              <a:off x="556577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22" name="Line 40"/>
            <p:cNvSpPr>
              <a:spLocks noChangeShapeType="1"/>
            </p:cNvSpPr>
            <p:nvPr/>
          </p:nvSpPr>
          <p:spPr bwMode="auto">
            <a:xfrm>
              <a:off x="528955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23" name="Line 41"/>
            <p:cNvSpPr>
              <a:spLocks noChangeShapeType="1"/>
            </p:cNvSpPr>
            <p:nvPr/>
          </p:nvSpPr>
          <p:spPr bwMode="auto">
            <a:xfrm>
              <a:off x="52895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24" name="Line 42"/>
            <p:cNvSpPr>
              <a:spLocks noChangeShapeType="1"/>
            </p:cNvSpPr>
            <p:nvPr/>
          </p:nvSpPr>
          <p:spPr bwMode="auto">
            <a:xfrm flipH="1">
              <a:off x="531971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25" name="Line 43"/>
            <p:cNvSpPr>
              <a:spLocks noChangeShapeType="1"/>
            </p:cNvSpPr>
            <p:nvPr/>
          </p:nvSpPr>
          <p:spPr bwMode="auto">
            <a:xfrm>
              <a:off x="53578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26" name="Line 44"/>
            <p:cNvSpPr>
              <a:spLocks noChangeShapeType="1"/>
            </p:cNvSpPr>
            <p:nvPr/>
          </p:nvSpPr>
          <p:spPr bwMode="auto">
            <a:xfrm>
              <a:off x="5011738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27" name="Line 45"/>
            <p:cNvSpPr>
              <a:spLocks noChangeShapeType="1"/>
            </p:cNvSpPr>
            <p:nvPr/>
          </p:nvSpPr>
          <p:spPr bwMode="auto">
            <a:xfrm>
              <a:off x="501173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28" name="Line 46"/>
            <p:cNvSpPr>
              <a:spLocks noChangeShapeType="1"/>
            </p:cNvSpPr>
            <p:nvPr/>
          </p:nvSpPr>
          <p:spPr bwMode="auto">
            <a:xfrm flipH="1">
              <a:off x="5049838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29" name="Line 47"/>
            <p:cNvSpPr>
              <a:spLocks noChangeShapeType="1"/>
            </p:cNvSpPr>
            <p:nvPr/>
          </p:nvSpPr>
          <p:spPr bwMode="auto">
            <a:xfrm>
              <a:off x="50815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30" name="Line 48"/>
            <p:cNvSpPr>
              <a:spLocks noChangeShapeType="1"/>
            </p:cNvSpPr>
            <p:nvPr/>
          </p:nvSpPr>
          <p:spPr bwMode="auto">
            <a:xfrm>
              <a:off x="4597401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31" name="Line 49"/>
            <p:cNvSpPr>
              <a:spLocks noChangeShapeType="1"/>
            </p:cNvSpPr>
            <p:nvPr/>
          </p:nvSpPr>
          <p:spPr bwMode="auto">
            <a:xfrm>
              <a:off x="459740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32" name="Line 50"/>
            <p:cNvSpPr>
              <a:spLocks noChangeShapeType="1"/>
            </p:cNvSpPr>
            <p:nvPr/>
          </p:nvSpPr>
          <p:spPr bwMode="auto">
            <a:xfrm flipH="1">
              <a:off x="463550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33" name="Line 51"/>
            <p:cNvSpPr>
              <a:spLocks noChangeShapeType="1"/>
            </p:cNvSpPr>
            <p:nvPr/>
          </p:nvSpPr>
          <p:spPr bwMode="auto">
            <a:xfrm>
              <a:off x="46656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34" name="Line 52"/>
            <p:cNvSpPr>
              <a:spLocks noChangeShapeType="1"/>
            </p:cNvSpPr>
            <p:nvPr/>
          </p:nvSpPr>
          <p:spPr bwMode="auto">
            <a:xfrm>
              <a:off x="4459288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35" name="Line 53"/>
            <p:cNvSpPr>
              <a:spLocks noChangeShapeType="1"/>
            </p:cNvSpPr>
            <p:nvPr/>
          </p:nvSpPr>
          <p:spPr bwMode="auto">
            <a:xfrm>
              <a:off x="44592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36" name="Line 54"/>
            <p:cNvSpPr>
              <a:spLocks noChangeShapeType="1"/>
            </p:cNvSpPr>
            <p:nvPr/>
          </p:nvSpPr>
          <p:spPr bwMode="auto">
            <a:xfrm flipH="1">
              <a:off x="4497388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37" name="Line 55"/>
            <p:cNvSpPr>
              <a:spLocks noChangeShapeType="1"/>
            </p:cNvSpPr>
            <p:nvPr/>
          </p:nvSpPr>
          <p:spPr bwMode="auto">
            <a:xfrm>
              <a:off x="45275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38" name="Line 56"/>
            <p:cNvSpPr>
              <a:spLocks noChangeShapeType="1"/>
            </p:cNvSpPr>
            <p:nvPr/>
          </p:nvSpPr>
          <p:spPr bwMode="auto">
            <a:xfrm>
              <a:off x="412115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39" name="Line 57"/>
            <p:cNvSpPr>
              <a:spLocks noChangeShapeType="1"/>
            </p:cNvSpPr>
            <p:nvPr/>
          </p:nvSpPr>
          <p:spPr bwMode="auto">
            <a:xfrm>
              <a:off x="41211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40" name="Line 58"/>
            <p:cNvSpPr>
              <a:spLocks noChangeShapeType="1"/>
            </p:cNvSpPr>
            <p:nvPr/>
          </p:nvSpPr>
          <p:spPr bwMode="auto">
            <a:xfrm flipH="1">
              <a:off x="4151313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41" name="Line 59"/>
            <p:cNvSpPr>
              <a:spLocks noChangeShapeType="1"/>
            </p:cNvSpPr>
            <p:nvPr/>
          </p:nvSpPr>
          <p:spPr bwMode="auto">
            <a:xfrm>
              <a:off x="418147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42" name="Line 60"/>
            <p:cNvSpPr>
              <a:spLocks noChangeShapeType="1"/>
            </p:cNvSpPr>
            <p:nvPr/>
          </p:nvSpPr>
          <p:spPr bwMode="auto">
            <a:xfrm>
              <a:off x="4051301" y="3957638"/>
              <a:ext cx="46038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43" name="Line 61"/>
            <p:cNvSpPr>
              <a:spLocks noChangeShapeType="1"/>
            </p:cNvSpPr>
            <p:nvPr/>
          </p:nvSpPr>
          <p:spPr bwMode="auto">
            <a:xfrm>
              <a:off x="405130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44" name="Line 62"/>
            <p:cNvSpPr>
              <a:spLocks noChangeShapeType="1"/>
            </p:cNvSpPr>
            <p:nvPr/>
          </p:nvSpPr>
          <p:spPr bwMode="auto">
            <a:xfrm flipH="1">
              <a:off x="4097338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45" name="Line 63"/>
            <p:cNvSpPr>
              <a:spLocks noChangeShapeType="1"/>
            </p:cNvSpPr>
            <p:nvPr/>
          </p:nvSpPr>
          <p:spPr bwMode="auto">
            <a:xfrm>
              <a:off x="41513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46" name="Line 64"/>
            <p:cNvSpPr>
              <a:spLocks noChangeShapeType="1"/>
            </p:cNvSpPr>
            <p:nvPr/>
          </p:nvSpPr>
          <p:spPr bwMode="auto">
            <a:xfrm>
              <a:off x="287496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47" name="Line 65"/>
            <p:cNvSpPr>
              <a:spLocks noChangeShapeType="1"/>
            </p:cNvSpPr>
            <p:nvPr/>
          </p:nvSpPr>
          <p:spPr bwMode="auto">
            <a:xfrm>
              <a:off x="28749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48" name="Line 66"/>
            <p:cNvSpPr>
              <a:spLocks noChangeShapeType="1"/>
            </p:cNvSpPr>
            <p:nvPr/>
          </p:nvSpPr>
          <p:spPr bwMode="auto">
            <a:xfrm flipH="1">
              <a:off x="2913063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49" name="Line 67"/>
            <p:cNvSpPr>
              <a:spLocks noChangeShapeType="1"/>
            </p:cNvSpPr>
            <p:nvPr/>
          </p:nvSpPr>
          <p:spPr bwMode="auto">
            <a:xfrm>
              <a:off x="29448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50" name="Line 68"/>
            <p:cNvSpPr>
              <a:spLocks noChangeShapeType="1"/>
            </p:cNvSpPr>
            <p:nvPr/>
          </p:nvSpPr>
          <p:spPr bwMode="auto">
            <a:xfrm>
              <a:off x="1142365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51" name="Line 69"/>
            <p:cNvSpPr>
              <a:spLocks noChangeShapeType="1"/>
            </p:cNvSpPr>
            <p:nvPr/>
          </p:nvSpPr>
          <p:spPr bwMode="auto">
            <a:xfrm>
              <a:off x="114236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52" name="Line 70"/>
            <p:cNvSpPr>
              <a:spLocks noChangeShapeType="1"/>
            </p:cNvSpPr>
            <p:nvPr/>
          </p:nvSpPr>
          <p:spPr bwMode="auto">
            <a:xfrm flipH="1">
              <a:off x="1145381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53" name="Line 71"/>
            <p:cNvSpPr>
              <a:spLocks noChangeShapeType="1"/>
            </p:cNvSpPr>
            <p:nvPr/>
          </p:nvSpPr>
          <p:spPr bwMode="auto">
            <a:xfrm>
              <a:off x="114919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54" name="Line 72"/>
            <p:cNvSpPr>
              <a:spLocks noChangeShapeType="1"/>
            </p:cNvSpPr>
            <p:nvPr/>
          </p:nvSpPr>
          <p:spPr bwMode="auto">
            <a:xfrm>
              <a:off x="9009063" y="3957638"/>
              <a:ext cx="396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55" name="Line 73"/>
            <p:cNvSpPr>
              <a:spLocks noChangeShapeType="1"/>
            </p:cNvSpPr>
            <p:nvPr/>
          </p:nvSpPr>
          <p:spPr bwMode="auto">
            <a:xfrm>
              <a:off x="90090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56" name="Line 74"/>
            <p:cNvSpPr>
              <a:spLocks noChangeShapeType="1"/>
            </p:cNvSpPr>
            <p:nvPr/>
          </p:nvSpPr>
          <p:spPr bwMode="auto">
            <a:xfrm flipH="1">
              <a:off x="904875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57" name="Line 75"/>
            <p:cNvSpPr>
              <a:spLocks noChangeShapeType="1"/>
            </p:cNvSpPr>
            <p:nvPr/>
          </p:nvSpPr>
          <p:spPr bwMode="auto">
            <a:xfrm>
              <a:off x="90789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58" name="Line 76"/>
            <p:cNvSpPr>
              <a:spLocks noChangeShapeType="1"/>
            </p:cNvSpPr>
            <p:nvPr/>
          </p:nvSpPr>
          <p:spPr bwMode="auto">
            <a:xfrm>
              <a:off x="659606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59" name="Line 77"/>
            <p:cNvSpPr>
              <a:spLocks noChangeShapeType="1"/>
            </p:cNvSpPr>
            <p:nvPr/>
          </p:nvSpPr>
          <p:spPr bwMode="auto">
            <a:xfrm>
              <a:off x="65960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0" name="Line 78"/>
            <p:cNvSpPr>
              <a:spLocks noChangeShapeType="1"/>
            </p:cNvSpPr>
            <p:nvPr/>
          </p:nvSpPr>
          <p:spPr bwMode="auto">
            <a:xfrm flipH="1">
              <a:off x="6634163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1" name="Line 79"/>
            <p:cNvSpPr>
              <a:spLocks noChangeShapeType="1"/>
            </p:cNvSpPr>
            <p:nvPr/>
          </p:nvSpPr>
          <p:spPr bwMode="auto">
            <a:xfrm>
              <a:off x="66643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2" name="Line 80"/>
            <p:cNvSpPr>
              <a:spLocks noChangeShapeType="1"/>
            </p:cNvSpPr>
            <p:nvPr/>
          </p:nvSpPr>
          <p:spPr bwMode="auto">
            <a:xfrm>
              <a:off x="6526213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3" name="Line 81"/>
            <p:cNvSpPr>
              <a:spLocks noChangeShapeType="1"/>
            </p:cNvSpPr>
            <p:nvPr/>
          </p:nvSpPr>
          <p:spPr bwMode="auto">
            <a:xfrm>
              <a:off x="65262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4" name="Line 82"/>
            <p:cNvSpPr>
              <a:spLocks noChangeShapeType="1"/>
            </p:cNvSpPr>
            <p:nvPr/>
          </p:nvSpPr>
          <p:spPr bwMode="auto">
            <a:xfrm flipH="1">
              <a:off x="6580188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5" name="Line 83"/>
            <p:cNvSpPr>
              <a:spLocks noChangeShapeType="1"/>
            </p:cNvSpPr>
            <p:nvPr/>
          </p:nvSpPr>
          <p:spPr bwMode="auto">
            <a:xfrm>
              <a:off x="66341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6" name="Line 84"/>
            <p:cNvSpPr>
              <a:spLocks noChangeShapeType="1"/>
            </p:cNvSpPr>
            <p:nvPr/>
          </p:nvSpPr>
          <p:spPr bwMode="auto">
            <a:xfrm>
              <a:off x="2460626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7" name="Line 85"/>
            <p:cNvSpPr>
              <a:spLocks noChangeShapeType="1"/>
            </p:cNvSpPr>
            <p:nvPr/>
          </p:nvSpPr>
          <p:spPr bwMode="auto">
            <a:xfrm>
              <a:off x="24606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8" name="Line 86"/>
            <p:cNvSpPr>
              <a:spLocks noChangeShapeType="1"/>
            </p:cNvSpPr>
            <p:nvPr/>
          </p:nvSpPr>
          <p:spPr bwMode="auto">
            <a:xfrm flipH="1">
              <a:off x="2498726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9" name="Line 87"/>
            <p:cNvSpPr>
              <a:spLocks noChangeShapeType="1"/>
            </p:cNvSpPr>
            <p:nvPr/>
          </p:nvSpPr>
          <p:spPr bwMode="auto">
            <a:xfrm>
              <a:off x="25288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0" name="Line 88"/>
            <p:cNvSpPr>
              <a:spLocks noChangeShapeType="1"/>
            </p:cNvSpPr>
            <p:nvPr/>
          </p:nvSpPr>
          <p:spPr bwMode="auto">
            <a:xfrm>
              <a:off x="2598738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1" name="Line 89"/>
            <p:cNvSpPr>
              <a:spLocks noChangeShapeType="1"/>
            </p:cNvSpPr>
            <p:nvPr/>
          </p:nvSpPr>
          <p:spPr bwMode="auto">
            <a:xfrm>
              <a:off x="259873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2" name="Line 90"/>
            <p:cNvSpPr>
              <a:spLocks noChangeShapeType="1"/>
            </p:cNvSpPr>
            <p:nvPr/>
          </p:nvSpPr>
          <p:spPr bwMode="auto">
            <a:xfrm flipH="1">
              <a:off x="2636838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3" name="Line 91"/>
            <p:cNvSpPr>
              <a:spLocks noChangeShapeType="1"/>
            </p:cNvSpPr>
            <p:nvPr/>
          </p:nvSpPr>
          <p:spPr bwMode="auto">
            <a:xfrm>
              <a:off x="266700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4" name="Line 92"/>
            <p:cNvSpPr>
              <a:spLocks noChangeShapeType="1"/>
            </p:cNvSpPr>
            <p:nvPr/>
          </p:nvSpPr>
          <p:spPr bwMode="auto">
            <a:xfrm>
              <a:off x="2390776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5" name="Line 93"/>
            <p:cNvSpPr>
              <a:spLocks noChangeShapeType="1"/>
            </p:cNvSpPr>
            <p:nvPr/>
          </p:nvSpPr>
          <p:spPr bwMode="auto">
            <a:xfrm>
              <a:off x="239077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6" name="Line 94"/>
            <p:cNvSpPr>
              <a:spLocks noChangeShapeType="1"/>
            </p:cNvSpPr>
            <p:nvPr/>
          </p:nvSpPr>
          <p:spPr bwMode="auto">
            <a:xfrm flipH="1">
              <a:off x="2444751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7" name="Line 95"/>
            <p:cNvSpPr>
              <a:spLocks noChangeShapeType="1"/>
            </p:cNvSpPr>
            <p:nvPr/>
          </p:nvSpPr>
          <p:spPr bwMode="auto">
            <a:xfrm>
              <a:off x="24987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8" name="Line 96"/>
            <p:cNvSpPr>
              <a:spLocks noChangeShapeType="1"/>
            </p:cNvSpPr>
            <p:nvPr/>
          </p:nvSpPr>
          <p:spPr bwMode="auto">
            <a:xfrm>
              <a:off x="2320926" y="3957638"/>
              <a:ext cx="61913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9" name="Line 97"/>
            <p:cNvSpPr>
              <a:spLocks noChangeShapeType="1"/>
            </p:cNvSpPr>
            <p:nvPr/>
          </p:nvSpPr>
          <p:spPr bwMode="auto">
            <a:xfrm>
              <a:off x="23209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80" name="Line 98"/>
            <p:cNvSpPr>
              <a:spLocks noChangeShapeType="1"/>
            </p:cNvSpPr>
            <p:nvPr/>
          </p:nvSpPr>
          <p:spPr bwMode="auto">
            <a:xfrm flipH="1">
              <a:off x="2382838" y="3957638"/>
              <a:ext cx="61913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81" name="Line 99"/>
            <p:cNvSpPr>
              <a:spLocks noChangeShapeType="1"/>
            </p:cNvSpPr>
            <p:nvPr/>
          </p:nvSpPr>
          <p:spPr bwMode="auto">
            <a:xfrm>
              <a:off x="24447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82" name="Line 100"/>
            <p:cNvSpPr>
              <a:spLocks noChangeShapeType="1"/>
            </p:cNvSpPr>
            <p:nvPr/>
          </p:nvSpPr>
          <p:spPr bwMode="auto">
            <a:xfrm>
              <a:off x="156845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83" name="Line 101"/>
            <p:cNvSpPr>
              <a:spLocks noChangeShapeType="1"/>
            </p:cNvSpPr>
            <p:nvPr/>
          </p:nvSpPr>
          <p:spPr bwMode="auto">
            <a:xfrm>
              <a:off x="156845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84" name="Line 102"/>
            <p:cNvSpPr>
              <a:spLocks noChangeShapeType="1"/>
            </p:cNvSpPr>
            <p:nvPr/>
          </p:nvSpPr>
          <p:spPr bwMode="auto">
            <a:xfrm flipH="1">
              <a:off x="159861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85" name="Line 103"/>
            <p:cNvSpPr>
              <a:spLocks noChangeShapeType="1"/>
            </p:cNvSpPr>
            <p:nvPr/>
          </p:nvSpPr>
          <p:spPr bwMode="auto">
            <a:xfrm>
              <a:off x="16367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86" name="Line 104"/>
            <p:cNvSpPr>
              <a:spLocks noChangeShapeType="1"/>
            </p:cNvSpPr>
            <p:nvPr/>
          </p:nvSpPr>
          <p:spPr bwMode="auto">
            <a:xfrm>
              <a:off x="1292226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87" name="Line 105"/>
            <p:cNvSpPr>
              <a:spLocks noChangeShapeType="1"/>
            </p:cNvSpPr>
            <p:nvPr/>
          </p:nvSpPr>
          <p:spPr bwMode="auto">
            <a:xfrm>
              <a:off x="12922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88" name="Line 106"/>
            <p:cNvSpPr>
              <a:spLocks noChangeShapeType="1"/>
            </p:cNvSpPr>
            <p:nvPr/>
          </p:nvSpPr>
          <p:spPr bwMode="auto">
            <a:xfrm flipH="1">
              <a:off x="1322388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89" name="Line 107"/>
            <p:cNvSpPr>
              <a:spLocks noChangeShapeType="1"/>
            </p:cNvSpPr>
            <p:nvPr/>
          </p:nvSpPr>
          <p:spPr bwMode="auto">
            <a:xfrm>
              <a:off x="13604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90" name="Line 108"/>
            <p:cNvSpPr>
              <a:spLocks noChangeShapeType="1"/>
            </p:cNvSpPr>
            <p:nvPr/>
          </p:nvSpPr>
          <p:spPr bwMode="auto">
            <a:xfrm>
              <a:off x="1844676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91" name="Line 109"/>
            <p:cNvSpPr>
              <a:spLocks noChangeShapeType="1"/>
            </p:cNvSpPr>
            <p:nvPr/>
          </p:nvSpPr>
          <p:spPr bwMode="auto">
            <a:xfrm>
              <a:off x="184467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92" name="Line 110"/>
            <p:cNvSpPr>
              <a:spLocks noChangeShapeType="1"/>
            </p:cNvSpPr>
            <p:nvPr/>
          </p:nvSpPr>
          <p:spPr bwMode="auto">
            <a:xfrm flipH="1">
              <a:off x="1876426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93" name="Line 111"/>
            <p:cNvSpPr>
              <a:spLocks noChangeShapeType="1"/>
            </p:cNvSpPr>
            <p:nvPr/>
          </p:nvSpPr>
          <p:spPr bwMode="auto">
            <a:xfrm>
              <a:off x="19145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94" name="Line 112"/>
            <p:cNvSpPr>
              <a:spLocks noChangeShapeType="1"/>
            </p:cNvSpPr>
            <p:nvPr/>
          </p:nvSpPr>
          <p:spPr bwMode="auto">
            <a:xfrm>
              <a:off x="1982788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95" name="Line 113"/>
            <p:cNvSpPr>
              <a:spLocks noChangeShapeType="1"/>
            </p:cNvSpPr>
            <p:nvPr/>
          </p:nvSpPr>
          <p:spPr bwMode="auto">
            <a:xfrm>
              <a:off x="19827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96" name="Line 114"/>
            <p:cNvSpPr>
              <a:spLocks noChangeShapeType="1"/>
            </p:cNvSpPr>
            <p:nvPr/>
          </p:nvSpPr>
          <p:spPr bwMode="auto">
            <a:xfrm flipH="1">
              <a:off x="2014538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97" name="Line 115"/>
            <p:cNvSpPr>
              <a:spLocks noChangeShapeType="1"/>
            </p:cNvSpPr>
            <p:nvPr/>
          </p:nvSpPr>
          <p:spPr bwMode="auto">
            <a:xfrm>
              <a:off x="205263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98" name="Line 116"/>
            <p:cNvSpPr>
              <a:spLocks noChangeShapeType="1"/>
            </p:cNvSpPr>
            <p:nvPr/>
          </p:nvSpPr>
          <p:spPr bwMode="auto">
            <a:xfrm>
              <a:off x="6872288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99" name="Line 117"/>
            <p:cNvSpPr>
              <a:spLocks noChangeShapeType="1"/>
            </p:cNvSpPr>
            <p:nvPr/>
          </p:nvSpPr>
          <p:spPr bwMode="auto">
            <a:xfrm>
              <a:off x="68722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00" name="Line 118"/>
            <p:cNvSpPr>
              <a:spLocks noChangeShapeType="1"/>
            </p:cNvSpPr>
            <p:nvPr/>
          </p:nvSpPr>
          <p:spPr bwMode="auto">
            <a:xfrm flipH="1">
              <a:off x="6910388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01" name="Line 119"/>
            <p:cNvSpPr>
              <a:spLocks noChangeShapeType="1"/>
            </p:cNvSpPr>
            <p:nvPr/>
          </p:nvSpPr>
          <p:spPr bwMode="auto">
            <a:xfrm>
              <a:off x="694213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02" name="Line 120"/>
            <p:cNvSpPr>
              <a:spLocks noChangeShapeType="1"/>
            </p:cNvSpPr>
            <p:nvPr/>
          </p:nvSpPr>
          <p:spPr bwMode="auto">
            <a:xfrm>
              <a:off x="6580188" y="3957638"/>
              <a:ext cx="77788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03" name="Line 121"/>
            <p:cNvSpPr>
              <a:spLocks noChangeShapeType="1"/>
            </p:cNvSpPr>
            <p:nvPr/>
          </p:nvSpPr>
          <p:spPr bwMode="auto">
            <a:xfrm>
              <a:off x="65801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04" name="Line 122"/>
            <p:cNvSpPr>
              <a:spLocks noChangeShapeType="1"/>
            </p:cNvSpPr>
            <p:nvPr/>
          </p:nvSpPr>
          <p:spPr bwMode="auto">
            <a:xfrm flipH="1">
              <a:off x="6657976" y="3957638"/>
              <a:ext cx="7620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05" name="Line 123"/>
            <p:cNvSpPr>
              <a:spLocks noChangeShapeType="1"/>
            </p:cNvSpPr>
            <p:nvPr/>
          </p:nvSpPr>
          <p:spPr bwMode="auto">
            <a:xfrm>
              <a:off x="673417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06" name="Line 124"/>
            <p:cNvSpPr>
              <a:spLocks noChangeShapeType="1"/>
            </p:cNvSpPr>
            <p:nvPr/>
          </p:nvSpPr>
          <p:spPr bwMode="auto">
            <a:xfrm>
              <a:off x="9701213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07" name="Line 125"/>
            <p:cNvSpPr>
              <a:spLocks noChangeShapeType="1"/>
            </p:cNvSpPr>
            <p:nvPr/>
          </p:nvSpPr>
          <p:spPr bwMode="auto">
            <a:xfrm>
              <a:off x="97012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08" name="Line 126"/>
            <p:cNvSpPr>
              <a:spLocks noChangeShapeType="1"/>
            </p:cNvSpPr>
            <p:nvPr/>
          </p:nvSpPr>
          <p:spPr bwMode="auto">
            <a:xfrm flipH="1">
              <a:off x="973296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09" name="Line 127"/>
            <p:cNvSpPr>
              <a:spLocks noChangeShapeType="1"/>
            </p:cNvSpPr>
            <p:nvPr/>
          </p:nvSpPr>
          <p:spPr bwMode="auto">
            <a:xfrm>
              <a:off x="97710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10" name="Line 128"/>
            <p:cNvSpPr>
              <a:spLocks noChangeShapeType="1"/>
            </p:cNvSpPr>
            <p:nvPr/>
          </p:nvSpPr>
          <p:spPr bwMode="auto">
            <a:xfrm>
              <a:off x="10185401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11" name="Line 129"/>
            <p:cNvSpPr>
              <a:spLocks noChangeShapeType="1"/>
            </p:cNvSpPr>
            <p:nvPr/>
          </p:nvSpPr>
          <p:spPr bwMode="auto">
            <a:xfrm>
              <a:off x="10185401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12" name="Line 130"/>
            <p:cNvSpPr>
              <a:spLocks noChangeShapeType="1"/>
            </p:cNvSpPr>
            <p:nvPr/>
          </p:nvSpPr>
          <p:spPr bwMode="auto">
            <a:xfrm flipH="1">
              <a:off x="10217151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13" name="Line 131"/>
            <p:cNvSpPr>
              <a:spLocks noChangeShapeType="1"/>
            </p:cNvSpPr>
            <p:nvPr/>
          </p:nvSpPr>
          <p:spPr bwMode="auto">
            <a:xfrm>
              <a:off x="102473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14" name="Line 132"/>
            <p:cNvSpPr>
              <a:spLocks noChangeShapeType="1"/>
            </p:cNvSpPr>
            <p:nvPr/>
          </p:nvSpPr>
          <p:spPr bwMode="auto">
            <a:xfrm>
              <a:off x="4319588" y="3957638"/>
              <a:ext cx="39688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15" name="Line 133"/>
            <p:cNvSpPr>
              <a:spLocks noChangeShapeType="1"/>
            </p:cNvSpPr>
            <p:nvPr/>
          </p:nvSpPr>
          <p:spPr bwMode="auto">
            <a:xfrm>
              <a:off x="431958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16" name="Line 134"/>
            <p:cNvSpPr>
              <a:spLocks noChangeShapeType="1"/>
            </p:cNvSpPr>
            <p:nvPr/>
          </p:nvSpPr>
          <p:spPr bwMode="auto">
            <a:xfrm flipH="1">
              <a:off x="4359276" y="3957638"/>
              <a:ext cx="3016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17" name="Line 135"/>
            <p:cNvSpPr>
              <a:spLocks noChangeShapeType="1"/>
            </p:cNvSpPr>
            <p:nvPr/>
          </p:nvSpPr>
          <p:spPr bwMode="auto">
            <a:xfrm>
              <a:off x="4389438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18" name="Line 136"/>
            <p:cNvSpPr>
              <a:spLocks noChangeShapeType="1"/>
            </p:cNvSpPr>
            <p:nvPr/>
          </p:nvSpPr>
          <p:spPr bwMode="auto">
            <a:xfrm>
              <a:off x="1776413" y="3957638"/>
              <a:ext cx="46038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19" name="Line 137"/>
            <p:cNvSpPr>
              <a:spLocks noChangeShapeType="1"/>
            </p:cNvSpPr>
            <p:nvPr/>
          </p:nvSpPr>
          <p:spPr bwMode="auto">
            <a:xfrm>
              <a:off x="17764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20" name="Line 138"/>
            <p:cNvSpPr>
              <a:spLocks noChangeShapeType="1"/>
            </p:cNvSpPr>
            <p:nvPr/>
          </p:nvSpPr>
          <p:spPr bwMode="auto">
            <a:xfrm flipH="1">
              <a:off x="1822451" y="3957638"/>
              <a:ext cx="5397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21" name="Line 139"/>
            <p:cNvSpPr>
              <a:spLocks noChangeShapeType="1"/>
            </p:cNvSpPr>
            <p:nvPr/>
          </p:nvSpPr>
          <p:spPr bwMode="auto">
            <a:xfrm>
              <a:off x="1876426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22" name="Line 140"/>
            <p:cNvSpPr>
              <a:spLocks noChangeShapeType="1"/>
            </p:cNvSpPr>
            <p:nvPr/>
          </p:nvSpPr>
          <p:spPr bwMode="auto">
            <a:xfrm>
              <a:off x="4735513" y="3957638"/>
              <a:ext cx="3810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23" name="Line 141"/>
            <p:cNvSpPr>
              <a:spLocks noChangeShapeType="1"/>
            </p:cNvSpPr>
            <p:nvPr/>
          </p:nvSpPr>
          <p:spPr bwMode="auto">
            <a:xfrm>
              <a:off x="473551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24" name="Line 142"/>
            <p:cNvSpPr>
              <a:spLocks noChangeShapeType="1"/>
            </p:cNvSpPr>
            <p:nvPr/>
          </p:nvSpPr>
          <p:spPr bwMode="auto">
            <a:xfrm flipH="1">
              <a:off x="4773613" y="3957638"/>
              <a:ext cx="3175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25" name="Line 143"/>
            <p:cNvSpPr>
              <a:spLocks noChangeShapeType="1"/>
            </p:cNvSpPr>
            <p:nvPr/>
          </p:nvSpPr>
          <p:spPr bwMode="auto">
            <a:xfrm>
              <a:off x="4805363" y="3957638"/>
              <a:ext cx="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26" name="Line 144"/>
            <p:cNvSpPr>
              <a:spLocks noChangeShapeType="1"/>
            </p:cNvSpPr>
            <p:nvPr/>
          </p:nvSpPr>
          <p:spPr bwMode="auto">
            <a:xfrm>
              <a:off x="11285538" y="3955143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27" name="Line 145"/>
            <p:cNvSpPr>
              <a:spLocks noChangeShapeType="1"/>
            </p:cNvSpPr>
            <p:nvPr/>
          </p:nvSpPr>
          <p:spPr bwMode="auto">
            <a:xfrm flipV="1">
              <a:off x="1128553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28" name="Line 146"/>
            <p:cNvSpPr>
              <a:spLocks noChangeShapeType="1"/>
            </p:cNvSpPr>
            <p:nvPr/>
          </p:nvSpPr>
          <p:spPr bwMode="auto">
            <a:xfrm flipH="1">
              <a:off x="11315701" y="3955143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29" name="Line 147"/>
            <p:cNvSpPr>
              <a:spLocks noChangeShapeType="1"/>
            </p:cNvSpPr>
            <p:nvPr/>
          </p:nvSpPr>
          <p:spPr bwMode="auto">
            <a:xfrm flipV="1">
              <a:off x="11353801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30" name="Line 148"/>
            <p:cNvSpPr>
              <a:spLocks noChangeShapeType="1"/>
            </p:cNvSpPr>
            <p:nvPr/>
          </p:nvSpPr>
          <p:spPr bwMode="auto">
            <a:xfrm>
              <a:off x="6026151" y="3955143"/>
              <a:ext cx="77788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31" name="Line 149"/>
            <p:cNvSpPr>
              <a:spLocks noChangeShapeType="1"/>
            </p:cNvSpPr>
            <p:nvPr/>
          </p:nvSpPr>
          <p:spPr bwMode="auto">
            <a:xfrm flipV="1">
              <a:off x="6026151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32" name="Line 150"/>
            <p:cNvSpPr>
              <a:spLocks noChangeShapeType="1"/>
            </p:cNvSpPr>
            <p:nvPr/>
          </p:nvSpPr>
          <p:spPr bwMode="auto">
            <a:xfrm flipH="1">
              <a:off x="6103938" y="3955143"/>
              <a:ext cx="84138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33" name="Line 151"/>
            <p:cNvSpPr>
              <a:spLocks noChangeShapeType="1"/>
            </p:cNvSpPr>
            <p:nvPr/>
          </p:nvSpPr>
          <p:spPr bwMode="auto">
            <a:xfrm flipV="1">
              <a:off x="6188076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34" name="Line 152"/>
            <p:cNvSpPr>
              <a:spLocks noChangeShapeType="1"/>
            </p:cNvSpPr>
            <p:nvPr/>
          </p:nvSpPr>
          <p:spPr bwMode="auto">
            <a:xfrm>
              <a:off x="4943476" y="3955143"/>
              <a:ext cx="53975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35" name="Line 153"/>
            <p:cNvSpPr>
              <a:spLocks noChangeShapeType="1"/>
            </p:cNvSpPr>
            <p:nvPr/>
          </p:nvSpPr>
          <p:spPr bwMode="auto">
            <a:xfrm flipV="1">
              <a:off x="4943476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36" name="Line 154"/>
            <p:cNvSpPr>
              <a:spLocks noChangeShapeType="1"/>
            </p:cNvSpPr>
            <p:nvPr/>
          </p:nvSpPr>
          <p:spPr bwMode="auto">
            <a:xfrm flipH="1">
              <a:off x="4997451" y="3955143"/>
              <a:ext cx="52388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37" name="Line 155"/>
            <p:cNvSpPr>
              <a:spLocks noChangeShapeType="1"/>
            </p:cNvSpPr>
            <p:nvPr/>
          </p:nvSpPr>
          <p:spPr bwMode="auto">
            <a:xfrm flipV="1">
              <a:off x="504983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38" name="Line 156"/>
            <p:cNvSpPr>
              <a:spLocks noChangeShapeType="1"/>
            </p:cNvSpPr>
            <p:nvPr/>
          </p:nvSpPr>
          <p:spPr bwMode="auto">
            <a:xfrm>
              <a:off x="6357938" y="3955143"/>
              <a:ext cx="53975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39" name="Line 157"/>
            <p:cNvSpPr>
              <a:spLocks noChangeShapeType="1"/>
            </p:cNvSpPr>
            <p:nvPr/>
          </p:nvSpPr>
          <p:spPr bwMode="auto">
            <a:xfrm flipV="1">
              <a:off x="635793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40" name="Line 158"/>
            <p:cNvSpPr>
              <a:spLocks noChangeShapeType="1"/>
            </p:cNvSpPr>
            <p:nvPr/>
          </p:nvSpPr>
          <p:spPr bwMode="auto">
            <a:xfrm flipH="1">
              <a:off x="6411913" y="3955143"/>
              <a:ext cx="46038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41" name="Line 159"/>
            <p:cNvSpPr>
              <a:spLocks noChangeShapeType="1"/>
            </p:cNvSpPr>
            <p:nvPr/>
          </p:nvSpPr>
          <p:spPr bwMode="auto">
            <a:xfrm flipV="1">
              <a:off x="6457951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42" name="Line 160"/>
            <p:cNvSpPr>
              <a:spLocks noChangeShapeType="1"/>
            </p:cNvSpPr>
            <p:nvPr/>
          </p:nvSpPr>
          <p:spPr bwMode="auto">
            <a:xfrm>
              <a:off x="2382838" y="3955143"/>
              <a:ext cx="130175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43" name="Line 161"/>
            <p:cNvSpPr>
              <a:spLocks noChangeShapeType="1"/>
            </p:cNvSpPr>
            <p:nvPr/>
          </p:nvSpPr>
          <p:spPr bwMode="auto">
            <a:xfrm flipV="1">
              <a:off x="238283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44" name="Line 162"/>
            <p:cNvSpPr>
              <a:spLocks noChangeShapeType="1"/>
            </p:cNvSpPr>
            <p:nvPr/>
          </p:nvSpPr>
          <p:spPr bwMode="auto">
            <a:xfrm flipH="1">
              <a:off x="2513013" y="3955143"/>
              <a:ext cx="123825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45" name="Line 163"/>
            <p:cNvSpPr>
              <a:spLocks noChangeShapeType="1"/>
            </p:cNvSpPr>
            <p:nvPr/>
          </p:nvSpPr>
          <p:spPr bwMode="auto">
            <a:xfrm flipV="1">
              <a:off x="263683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46" name="Line 164"/>
            <p:cNvSpPr>
              <a:spLocks noChangeShapeType="1"/>
            </p:cNvSpPr>
            <p:nvPr/>
          </p:nvSpPr>
          <p:spPr bwMode="auto">
            <a:xfrm>
              <a:off x="2182813" y="3955143"/>
              <a:ext cx="381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47" name="Line 165"/>
            <p:cNvSpPr>
              <a:spLocks noChangeShapeType="1"/>
            </p:cNvSpPr>
            <p:nvPr/>
          </p:nvSpPr>
          <p:spPr bwMode="auto">
            <a:xfrm flipV="1">
              <a:off x="218281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48" name="Line 166"/>
            <p:cNvSpPr>
              <a:spLocks noChangeShapeType="1"/>
            </p:cNvSpPr>
            <p:nvPr/>
          </p:nvSpPr>
          <p:spPr bwMode="auto">
            <a:xfrm flipH="1">
              <a:off x="2220913" y="3955143"/>
              <a:ext cx="3175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49" name="Line 167"/>
            <p:cNvSpPr>
              <a:spLocks noChangeShapeType="1"/>
            </p:cNvSpPr>
            <p:nvPr/>
          </p:nvSpPr>
          <p:spPr bwMode="auto">
            <a:xfrm flipV="1">
              <a:off x="225266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50" name="Line 168"/>
            <p:cNvSpPr>
              <a:spLocks noChangeShapeType="1"/>
            </p:cNvSpPr>
            <p:nvPr/>
          </p:nvSpPr>
          <p:spPr bwMode="auto">
            <a:xfrm>
              <a:off x="7218363" y="3955143"/>
              <a:ext cx="3016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51" name="Line 169"/>
            <p:cNvSpPr>
              <a:spLocks noChangeShapeType="1"/>
            </p:cNvSpPr>
            <p:nvPr/>
          </p:nvSpPr>
          <p:spPr bwMode="auto">
            <a:xfrm flipV="1">
              <a:off x="721836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52" name="Line 170"/>
            <p:cNvSpPr>
              <a:spLocks noChangeShapeType="1"/>
            </p:cNvSpPr>
            <p:nvPr/>
          </p:nvSpPr>
          <p:spPr bwMode="auto">
            <a:xfrm flipH="1">
              <a:off x="7248526" y="3955143"/>
              <a:ext cx="39688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53" name="Line 171"/>
            <p:cNvSpPr>
              <a:spLocks noChangeShapeType="1"/>
            </p:cNvSpPr>
            <p:nvPr/>
          </p:nvSpPr>
          <p:spPr bwMode="auto">
            <a:xfrm flipV="1">
              <a:off x="728821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54" name="Line 172"/>
            <p:cNvSpPr>
              <a:spLocks noChangeShapeType="1"/>
            </p:cNvSpPr>
            <p:nvPr/>
          </p:nvSpPr>
          <p:spPr bwMode="auto">
            <a:xfrm>
              <a:off x="2805113" y="3955143"/>
              <a:ext cx="53975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55" name="Line 173"/>
            <p:cNvSpPr>
              <a:spLocks noChangeShapeType="1"/>
            </p:cNvSpPr>
            <p:nvPr/>
          </p:nvSpPr>
          <p:spPr bwMode="auto">
            <a:xfrm flipV="1">
              <a:off x="280511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56" name="Line 174"/>
            <p:cNvSpPr>
              <a:spLocks noChangeShapeType="1"/>
            </p:cNvSpPr>
            <p:nvPr/>
          </p:nvSpPr>
          <p:spPr bwMode="auto">
            <a:xfrm flipH="1">
              <a:off x="2859088" y="3955143"/>
              <a:ext cx="53975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57" name="Line 175"/>
            <p:cNvSpPr>
              <a:spLocks noChangeShapeType="1"/>
            </p:cNvSpPr>
            <p:nvPr/>
          </p:nvSpPr>
          <p:spPr bwMode="auto">
            <a:xfrm flipV="1">
              <a:off x="291306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58" name="Line 176"/>
            <p:cNvSpPr>
              <a:spLocks noChangeShapeType="1"/>
            </p:cNvSpPr>
            <p:nvPr/>
          </p:nvSpPr>
          <p:spPr bwMode="auto">
            <a:xfrm>
              <a:off x="10217151" y="3955143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59" name="Line 177"/>
            <p:cNvSpPr>
              <a:spLocks noChangeShapeType="1"/>
            </p:cNvSpPr>
            <p:nvPr/>
          </p:nvSpPr>
          <p:spPr bwMode="auto">
            <a:xfrm flipV="1">
              <a:off x="10217151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60" name="Line 178"/>
            <p:cNvSpPr>
              <a:spLocks noChangeShapeType="1"/>
            </p:cNvSpPr>
            <p:nvPr/>
          </p:nvSpPr>
          <p:spPr bwMode="auto">
            <a:xfrm flipH="1">
              <a:off x="10271126" y="3955143"/>
              <a:ext cx="460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61" name="Line 179"/>
            <p:cNvSpPr>
              <a:spLocks noChangeShapeType="1"/>
            </p:cNvSpPr>
            <p:nvPr/>
          </p:nvSpPr>
          <p:spPr bwMode="auto">
            <a:xfrm flipV="1">
              <a:off x="10317163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62" name="Line 180"/>
            <p:cNvSpPr>
              <a:spLocks noChangeShapeType="1"/>
            </p:cNvSpPr>
            <p:nvPr/>
          </p:nvSpPr>
          <p:spPr bwMode="auto">
            <a:xfrm>
              <a:off x="9355138" y="3955143"/>
              <a:ext cx="317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63" name="Line 181"/>
            <p:cNvSpPr>
              <a:spLocks noChangeShapeType="1"/>
            </p:cNvSpPr>
            <p:nvPr/>
          </p:nvSpPr>
          <p:spPr bwMode="auto">
            <a:xfrm flipV="1">
              <a:off x="935513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64" name="Line 182"/>
            <p:cNvSpPr>
              <a:spLocks noChangeShapeType="1"/>
            </p:cNvSpPr>
            <p:nvPr/>
          </p:nvSpPr>
          <p:spPr bwMode="auto">
            <a:xfrm flipH="1">
              <a:off x="9386888" y="3955143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65" name="Line 183"/>
            <p:cNvSpPr>
              <a:spLocks noChangeShapeType="1"/>
            </p:cNvSpPr>
            <p:nvPr/>
          </p:nvSpPr>
          <p:spPr bwMode="auto">
            <a:xfrm flipV="1">
              <a:off x="9424988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66" name="Line 184"/>
            <p:cNvSpPr>
              <a:spLocks noChangeShapeType="1"/>
            </p:cNvSpPr>
            <p:nvPr/>
          </p:nvSpPr>
          <p:spPr bwMode="auto">
            <a:xfrm>
              <a:off x="7356476" y="3955143"/>
              <a:ext cx="317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67" name="Line 185"/>
            <p:cNvSpPr>
              <a:spLocks noChangeShapeType="1"/>
            </p:cNvSpPr>
            <p:nvPr/>
          </p:nvSpPr>
          <p:spPr bwMode="auto">
            <a:xfrm flipV="1">
              <a:off x="7356476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68" name="Line 186"/>
            <p:cNvSpPr>
              <a:spLocks noChangeShapeType="1"/>
            </p:cNvSpPr>
            <p:nvPr/>
          </p:nvSpPr>
          <p:spPr bwMode="auto">
            <a:xfrm flipH="1">
              <a:off x="7388226" y="3955143"/>
              <a:ext cx="3810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69" name="Line 187"/>
            <p:cNvSpPr>
              <a:spLocks noChangeShapeType="1"/>
            </p:cNvSpPr>
            <p:nvPr/>
          </p:nvSpPr>
          <p:spPr bwMode="auto">
            <a:xfrm flipV="1">
              <a:off x="7426326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70" name="Line 188"/>
            <p:cNvSpPr>
              <a:spLocks noChangeShapeType="1"/>
            </p:cNvSpPr>
            <p:nvPr/>
          </p:nvSpPr>
          <p:spPr bwMode="auto">
            <a:xfrm>
              <a:off x="9839326" y="3955143"/>
              <a:ext cx="317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71" name="Line 189"/>
            <p:cNvSpPr>
              <a:spLocks noChangeShapeType="1"/>
            </p:cNvSpPr>
            <p:nvPr/>
          </p:nvSpPr>
          <p:spPr bwMode="auto">
            <a:xfrm flipV="1">
              <a:off x="9839326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72" name="Line 190"/>
            <p:cNvSpPr>
              <a:spLocks noChangeShapeType="1"/>
            </p:cNvSpPr>
            <p:nvPr/>
          </p:nvSpPr>
          <p:spPr bwMode="auto">
            <a:xfrm flipH="1">
              <a:off x="9871076" y="3955143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73" name="Line 191"/>
            <p:cNvSpPr>
              <a:spLocks noChangeShapeType="1"/>
            </p:cNvSpPr>
            <p:nvPr/>
          </p:nvSpPr>
          <p:spPr bwMode="auto">
            <a:xfrm flipV="1">
              <a:off x="9909176" y="3955143"/>
              <a:ext cx="0" cy="24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74" name="Line 192"/>
            <p:cNvSpPr>
              <a:spLocks noChangeShapeType="1"/>
            </p:cNvSpPr>
            <p:nvPr/>
          </p:nvSpPr>
          <p:spPr bwMode="auto">
            <a:xfrm>
              <a:off x="3221038" y="3952024"/>
              <a:ext cx="30163" cy="0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75" name="Line 193"/>
            <p:cNvSpPr>
              <a:spLocks noChangeShapeType="1"/>
            </p:cNvSpPr>
            <p:nvPr/>
          </p:nvSpPr>
          <p:spPr bwMode="auto">
            <a:xfrm flipV="1">
              <a:off x="3221038" y="3952024"/>
              <a:ext cx="0" cy="5614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76" name="Line 194"/>
            <p:cNvSpPr>
              <a:spLocks noChangeShapeType="1"/>
            </p:cNvSpPr>
            <p:nvPr/>
          </p:nvSpPr>
          <p:spPr bwMode="auto">
            <a:xfrm flipH="1">
              <a:off x="3251201" y="3952024"/>
              <a:ext cx="39688" cy="0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77" name="Line 195"/>
            <p:cNvSpPr>
              <a:spLocks noChangeShapeType="1"/>
            </p:cNvSpPr>
            <p:nvPr/>
          </p:nvSpPr>
          <p:spPr bwMode="auto">
            <a:xfrm flipV="1">
              <a:off x="3290888" y="3952024"/>
              <a:ext cx="0" cy="5614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78" name="Line 196"/>
            <p:cNvSpPr>
              <a:spLocks noChangeShapeType="1"/>
            </p:cNvSpPr>
            <p:nvPr/>
          </p:nvSpPr>
          <p:spPr bwMode="auto">
            <a:xfrm>
              <a:off x="4497388" y="3952024"/>
              <a:ext cx="6826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79" name="Line 197"/>
            <p:cNvSpPr>
              <a:spLocks noChangeShapeType="1"/>
            </p:cNvSpPr>
            <p:nvPr/>
          </p:nvSpPr>
          <p:spPr bwMode="auto">
            <a:xfrm flipV="1">
              <a:off x="4497388" y="3952024"/>
              <a:ext cx="0" cy="5614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80" name="Line 198"/>
            <p:cNvSpPr>
              <a:spLocks noChangeShapeType="1"/>
            </p:cNvSpPr>
            <p:nvPr/>
          </p:nvSpPr>
          <p:spPr bwMode="auto">
            <a:xfrm flipH="1">
              <a:off x="4565651" y="3952024"/>
              <a:ext cx="6985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81" name="Line 199"/>
            <p:cNvSpPr>
              <a:spLocks noChangeShapeType="1"/>
            </p:cNvSpPr>
            <p:nvPr/>
          </p:nvSpPr>
          <p:spPr bwMode="auto">
            <a:xfrm flipV="1">
              <a:off x="4635501" y="3952024"/>
              <a:ext cx="0" cy="5614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82" name="Line 200"/>
            <p:cNvSpPr>
              <a:spLocks noChangeShapeType="1"/>
            </p:cNvSpPr>
            <p:nvPr/>
          </p:nvSpPr>
          <p:spPr bwMode="auto">
            <a:xfrm>
              <a:off x="10593388" y="3952024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83" name="Line 201"/>
            <p:cNvSpPr>
              <a:spLocks noChangeShapeType="1"/>
            </p:cNvSpPr>
            <p:nvPr/>
          </p:nvSpPr>
          <p:spPr bwMode="auto">
            <a:xfrm flipV="1">
              <a:off x="10593388" y="3952024"/>
              <a:ext cx="0" cy="561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84" name="Line 202"/>
            <p:cNvSpPr>
              <a:spLocks noChangeShapeType="1"/>
            </p:cNvSpPr>
            <p:nvPr/>
          </p:nvSpPr>
          <p:spPr bwMode="auto">
            <a:xfrm flipH="1">
              <a:off x="10631488" y="3952024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85" name="Line 203"/>
            <p:cNvSpPr>
              <a:spLocks noChangeShapeType="1"/>
            </p:cNvSpPr>
            <p:nvPr/>
          </p:nvSpPr>
          <p:spPr bwMode="auto">
            <a:xfrm flipV="1">
              <a:off x="10661651" y="3952024"/>
              <a:ext cx="0" cy="561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86" name="Line 204"/>
            <p:cNvSpPr>
              <a:spLocks noChangeShapeType="1"/>
            </p:cNvSpPr>
            <p:nvPr/>
          </p:nvSpPr>
          <p:spPr bwMode="auto">
            <a:xfrm>
              <a:off x="9563101" y="3948905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87" name="Line 206"/>
            <p:cNvSpPr>
              <a:spLocks noChangeShapeType="1"/>
            </p:cNvSpPr>
            <p:nvPr/>
          </p:nvSpPr>
          <p:spPr bwMode="auto">
            <a:xfrm flipV="1">
              <a:off x="9563100" y="3948905"/>
              <a:ext cx="0" cy="87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88" name="Line 207"/>
            <p:cNvSpPr>
              <a:spLocks noChangeShapeType="1"/>
            </p:cNvSpPr>
            <p:nvPr/>
          </p:nvSpPr>
          <p:spPr bwMode="auto">
            <a:xfrm flipH="1">
              <a:off x="9593263" y="3948905"/>
              <a:ext cx="396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89" name="Line 208"/>
            <p:cNvSpPr>
              <a:spLocks noChangeShapeType="1"/>
            </p:cNvSpPr>
            <p:nvPr/>
          </p:nvSpPr>
          <p:spPr bwMode="auto">
            <a:xfrm flipV="1">
              <a:off x="9632950" y="3948905"/>
              <a:ext cx="0" cy="87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90" name="Line 209"/>
            <p:cNvSpPr>
              <a:spLocks noChangeShapeType="1"/>
            </p:cNvSpPr>
            <p:nvPr/>
          </p:nvSpPr>
          <p:spPr bwMode="auto">
            <a:xfrm>
              <a:off x="5149850" y="3948905"/>
              <a:ext cx="39688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91" name="Line 210"/>
            <p:cNvSpPr>
              <a:spLocks noChangeShapeType="1"/>
            </p:cNvSpPr>
            <p:nvPr/>
          </p:nvSpPr>
          <p:spPr bwMode="auto">
            <a:xfrm flipV="1">
              <a:off x="5149850" y="3948905"/>
              <a:ext cx="0" cy="8733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92" name="Line 211"/>
            <p:cNvSpPr>
              <a:spLocks noChangeShapeType="1"/>
            </p:cNvSpPr>
            <p:nvPr/>
          </p:nvSpPr>
          <p:spPr bwMode="auto">
            <a:xfrm flipH="1">
              <a:off x="5189538" y="3948905"/>
              <a:ext cx="30163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93" name="Line 212"/>
            <p:cNvSpPr>
              <a:spLocks noChangeShapeType="1"/>
            </p:cNvSpPr>
            <p:nvPr/>
          </p:nvSpPr>
          <p:spPr bwMode="auto">
            <a:xfrm flipV="1">
              <a:off x="5219700" y="3948905"/>
              <a:ext cx="0" cy="8733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94" name="Line 213"/>
            <p:cNvSpPr>
              <a:spLocks noChangeShapeType="1"/>
            </p:cNvSpPr>
            <p:nvPr/>
          </p:nvSpPr>
          <p:spPr bwMode="auto">
            <a:xfrm>
              <a:off x="1498600" y="3945785"/>
              <a:ext cx="5397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95" name="Line 214"/>
            <p:cNvSpPr>
              <a:spLocks noChangeShapeType="1"/>
            </p:cNvSpPr>
            <p:nvPr/>
          </p:nvSpPr>
          <p:spPr bwMode="auto">
            <a:xfrm flipV="1">
              <a:off x="1498600" y="3945785"/>
              <a:ext cx="0" cy="11853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96" name="Line 215"/>
            <p:cNvSpPr>
              <a:spLocks noChangeShapeType="1"/>
            </p:cNvSpPr>
            <p:nvPr/>
          </p:nvSpPr>
          <p:spPr bwMode="auto">
            <a:xfrm flipH="1">
              <a:off x="1552575" y="3945785"/>
              <a:ext cx="46038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97" name="Line 216"/>
            <p:cNvSpPr>
              <a:spLocks noChangeShapeType="1"/>
            </p:cNvSpPr>
            <p:nvPr/>
          </p:nvSpPr>
          <p:spPr bwMode="auto">
            <a:xfrm flipV="1">
              <a:off x="1598613" y="3945785"/>
              <a:ext cx="0" cy="11853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98" name="Line 217"/>
            <p:cNvSpPr>
              <a:spLocks noChangeShapeType="1"/>
            </p:cNvSpPr>
            <p:nvPr/>
          </p:nvSpPr>
          <p:spPr bwMode="auto">
            <a:xfrm>
              <a:off x="7664450" y="3945785"/>
              <a:ext cx="5397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99" name="Line 218"/>
            <p:cNvSpPr>
              <a:spLocks noChangeShapeType="1"/>
            </p:cNvSpPr>
            <p:nvPr/>
          </p:nvSpPr>
          <p:spPr bwMode="auto">
            <a:xfrm flipV="1">
              <a:off x="7664450" y="3945785"/>
              <a:ext cx="0" cy="11853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00" name="Line 219"/>
            <p:cNvSpPr>
              <a:spLocks noChangeShapeType="1"/>
            </p:cNvSpPr>
            <p:nvPr/>
          </p:nvSpPr>
          <p:spPr bwMode="auto">
            <a:xfrm flipH="1">
              <a:off x="7718425" y="3945785"/>
              <a:ext cx="5397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01" name="Line 220"/>
            <p:cNvSpPr>
              <a:spLocks noChangeShapeType="1"/>
            </p:cNvSpPr>
            <p:nvPr/>
          </p:nvSpPr>
          <p:spPr bwMode="auto">
            <a:xfrm flipV="1">
              <a:off x="7772400" y="3945785"/>
              <a:ext cx="0" cy="11853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02" name="Line 221"/>
            <p:cNvSpPr>
              <a:spLocks noChangeShapeType="1"/>
            </p:cNvSpPr>
            <p:nvPr/>
          </p:nvSpPr>
          <p:spPr bwMode="auto">
            <a:xfrm>
              <a:off x="5911850" y="3945785"/>
              <a:ext cx="100013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03" name="Line 222"/>
            <p:cNvSpPr>
              <a:spLocks noChangeShapeType="1"/>
            </p:cNvSpPr>
            <p:nvPr/>
          </p:nvSpPr>
          <p:spPr bwMode="auto">
            <a:xfrm flipV="1">
              <a:off x="5911850" y="3945785"/>
              <a:ext cx="0" cy="11853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04" name="Line 223"/>
            <p:cNvSpPr>
              <a:spLocks noChangeShapeType="1"/>
            </p:cNvSpPr>
            <p:nvPr/>
          </p:nvSpPr>
          <p:spPr bwMode="auto">
            <a:xfrm flipH="1">
              <a:off x="6011863" y="3945785"/>
              <a:ext cx="92075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05" name="Line 224"/>
            <p:cNvSpPr>
              <a:spLocks noChangeShapeType="1"/>
            </p:cNvSpPr>
            <p:nvPr/>
          </p:nvSpPr>
          <p:spPr bwMode="auto">
            <a:xfrm flipV="1">
              <a:off x="6103938" y="3945785"/>
              <a:ext cx="0" cy="9357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06" name="Line 225"/>
            <p:cNvSpPr>
              <a:spLocks noChangeShapeType="1"/>
            </p:cNvSpPr>
            <p:nvPr/>
          </p:nvSpPr>
          <p:spPr bwMode="auto">
            <a:xfrm>
              <a:off x="3913188" y="3939547"/>
              <a:ext cx="30163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07" name="Line 226"/>
            <p:cNvSpPr>
              <a:spLocks noChangeShapeType="1"/>
            </p:cNvSpPr>
            <p:nvPr/>
          </p:nvSpPr>
          <p:spPr bwMode="auto">
            <a:xfrm flipV="1">
              <a:off x="3913188" y="3939547"/>
              <a:ext cx="0" cy="18091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08" name="Line 227"/>
            <p:cNvSpPr>
              <a:spLocks noChangeShapeType="1"/>
            </p:cNvSpPr>
            <p:nvPr/>
          </p:nvSpPr>
          <p:spPr bwMode="auto">
            <a:xfrm flipH="1">
              <a:off x="3943350" y="3939547"/>
              <a:ext cx="3810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09" name="Line 228"/>
            <p:cNvSpPr>
              <a:spLocks noChangeShapeType="1"/>
            </p:cNvSpPr>
            <p:nvPr/>
          </p:nvSpPr>
          <p:spPr bwMode="auto">
            <a:xfrm flipV="1">
              <a:off x="3981450" y="3939547"/>
              <a:ext cx="0" cy="18091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10" name="Line 229"/>
            <p:cNvSpPr>
              <a:spLocks noChangeShapeType="1"/>
            </p:cNvSpPr>
            <p:nvPr/>
          </p:nvSpPr>
          <p:spPr bwMode="auto">
            <a:xfrm>
              <a:off x="10271125" y="3937052"/>
              <a:ext cx="603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11" name="Line 230"/>
            <p:cNvSpPr>
              <a:spLocks noChangeShapeType="1"/>
            </p:cNvSpPr>
            <p:nvPr/>
          </p:nvSpPr>
          <p:spPr bwMode="auto">
            <a:xfrm flipV="1">
              <a:off x="10271125" y="3937052"/>
              <a:ext cx="0" cy="1809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12" name="Line 231"/>
            <p:cNvSpPr>
              <a:spLocks noChangeShapeType="1"/>
            </p:cNvSpPr>
            <p:nvPr/>
          </p:nvSpPr>
          <p:spPr bwMode="auto">
            <a:xfrm flipH="1">
              <a:off x="10331450" y="3937052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13" name="Line 232"/>
            <p:cNvSpPr>
              <a:spLocks noChangeShapeType="1"/>
            </p:cNvSpPr>
            <p:nvPr/>
          </p:nvSpPr>
          <p:spPr bwMode="auto">
            <a:xfrm flipV="1">
              <a:off x="10385425" y="3937052"/>
              <a:ext cx="0" cy="2058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14" name="Line 233"/>
            <p:cNvSpPr>
              <a:spLocks noChangeShapeType="1"/>
            </p:cNvSpPr>
            <p:nvPr/>
          </p:nvSpPr>
          <p:spPr bwMode="auto">
            <a:xfrm>
              <a:off x="5773738" y="3937052"/>
              <a:ext cx="30163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15" name="Line 234"/>
            <p:cNvSpPr>
              <a:spLocks noChangeShapeType="1"/>
            </p:cNvSpPr>
            <p:nvPr/>
          </p:nvSpPr>
          <p:spPr bwMode="auto">
            <a:xfrm flipV="1">
              <a:off x="5773738" y="3937052"/>
              <a:ext cx="0" cy="20586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16" name="Line 235"/>
            <p:cNvSpPr>
              <a:spLocks noChangeShapeType="1"/>
            </p:cNvSpPr>
            <p:nvPr/>
          </p:nvSpPr>
          <p:spPr bwMode="auto">
            <a:xfrm flipH="1">
              <a:off x="5803900" y="3937052"/>
              <a:ext cx="3810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17" name="Line 236"/>
            <p:cNvSpPr>
              <a:spLocks noChangeShapeType="1"/>
            </p:cNvSpPr>
            <p:nvPr/>
          </p:nvSpPr>
          <p:spPr bwMode="auto">
            <a:xfrm flipV="1">
              <a:off x="5842000" y="3937052"/>
              <a:ext cx="0" cy="20586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18" name="Line 237"/>
            <p:cNvSpPr>
              <a:spLocks noChangeShapeType="1"/>
            </p:cNvSpPr>
            <p:nvPr/>
          </p:nvSpPr>
          <p:spPr bwMode="auto">
            <a:xfrm>
              <a:off x="1322388" y="3937052"/>
              <a:ext cx="5397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19" name="Line 238"/>
            <p:cNvSpPr>
              <a:spLocks noChangeShapeType="1"/>
            </p:cNvSpPr>
            <p:nvPr/>
          </p:nvSpPr>
          <p:spPr bwMode="auto">
            <a:xfrm flipV="1">
              <a:off x="1322388" y="3937052"/>
              <a:ext cx="0" cy="20586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20" name="Line 239"/>
            <p:cNvSpPr>
              <a:spLocks noChangeShapeType="1"/>
            </p:cNvSpPr>
            <p:nvPr/>
          </p:nvSpPr>
          <p:spPr bwMode="auto">
            <a:xfrm flipH="1">
              <a:off x="1376363" y="3937052"/>
              <a:ext cx="5397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21" name="Line 240"/>
            <p:cNvSpPr>
              <a:spLocks noChangeShapeType="1"/>
            </p:cNvSpPr>
            <p:nvPr/>
          </p:nvSpPr>
          <p:spPr bwMode="auto">
            <a:xfrm flipV="1">
              <a:off x="1430338" y="3937052"/>
              <a:ext cx="0" cy="20586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22" name="Line 241"/>
            <p:cNvSpPr>
              <a:spLocks noChangeShapeType="1"/>
            </p:cNvSpPr>
            <p:nvPr/>
          </p:nvSpPr>
          <p:spPr bwMode="auto">
            <a:xfrm>
              <a:off x="1822450" y="3933933"/>
              <a:ext cx="100013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23" name="Line 242"/>
            <p:cNvSpPr>
              <a:spLocks noChangeShapeType="1"/>
            </p:cNvSpPr>
            <p:nvPr/>
          </p:nvSpPr>
          <p:spPr bwMode="auto">
            <a:xfrm flipV="1">
              <a:off x="1822450" y="3933933"/>
              <a:ext cx="0" cy="23705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24" name="Line 243"/>
            <p:cNvSpPr>
              <a:spLocks noChangeShapeType="1"/>
            </p:cNvSpPr>
            <p:nvPr/>
          </p:nvSpPr>
          <p:spPr bwMode="auto">
            <a:xfrm flipH="1">
              <a:off x="1922463" y="3933933"/>
              <a:ext cx="9207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25" name="Line 244"/>
            <p:cNvSpPr>
              <a:spLocks noChangeShapeType="1"/>
            </p:cNvSpPr>
            <p:nvPr/>
          </p:nvSpPr>
          <p:spPr bwMode="auto">
            <a:xfrm flipV="1">
              <a:off x="2014538" y="3933933"/>
              <a:ext cx="0" cy="23705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26" name="Line 245"/>
            <p:cNvSpPr>
              <a:spLocks noChangeShapeType="1"/>
            </p:cNvSpPr>
            <p:nvPr/>
          </p:nvSpPr>
          <p:spPr bwMode="auto">
            <a:xfrm>
              <a:off x="8118475" y="3930814"/>
              <a:ext cx="3016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27" name="Line 246"/>
            <p:cNvSpPr>
              <a:spLocks noChangeShapeType="1"/>
            </p:cNvSpPr>
            <p:nvPr/>
          </p:nvSpPr>
          <p:spPr bwMode="auto">
            <a:xfrm flipV="1">
              <a:off x="8118475" y="3930814"/>
              <a:ext cx="0" cy="26824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28" name="Line 247"/>
            <p:cNvSpPr>
              <a:spLocks noChangeShapeType="1"/>
            </p:cNvSpPr>
            <p:nvPr/>
          </p:nvSpPr>
          <p:spPr bwMode="auto">
            <a:xfrm flipH="1">
              <a:off x="8148638" y="3930814"/>
              <a:ext cx="3810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29" name="Line 248"/>
            <p:cNvSpPr>
              <a:spLocks noChangeShapeType="1"/>
            </p:cNvSpPr>
            <p:nvPr/>
          </p:nvSpPr>
          <p:spPr bwMode="auto">
            <a:xfrm flipV="1">
              <a:off x="8186738" y="3930814"/>
              <a:ext cx="0" cy="26824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30" name="Line 249"/>
            <p:cNvSpPr>
              <a:spLocks noChangeShapeType="1"/>
            </p:cNvSpPr>
            <p:nvPr/>
          </p:nvSpPr>
          <p:spPr bwMode="auto">
            <a:xfrm>
              <a:off x="5319713" y="3927695"/>
              <a:ext cx="53975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31" name="Line 250"/>
            <p:cNvSpPr>
              <a:spLocks noChangeShapeType="1"/>
            </p:cNvSpPr>
            <p:nvPr/>
          </p:nvSpPr>
          <p:spPr bwMode="auto">
            <a:xfrm flipV="1">
              <a:off x="5319713" y="3927695"/>
              <a:ext cx="0" cy="29943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32" name="Line 251"/>
            <p:cNvSpPr>
              <a:spLocks noChangeShapeType="1"/>
            </p:cNvSpPr>
            <p:nvPr/>
          </p:nvSpPr>
          <p:spPr bwMode="auto">
            <a:xfrm flipH="1">
              <a:off x="5373688" y="3927695"/>
              <a:ext cx="53975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33" name="Line 252"/>
            <p:cNvSpPr>
              <a:spLocks noChangeShapeType="1"/>
            </p:cNvSpPr>
            <p:nvPr/>
          </p:nvSpPr>
          <p:spPr bwMode="auto">
            <a:xfrm flipV="1">
              <a:off x="5427663" y="3927695"/>
              <a:ext cx="0" cy="29943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34" name="Line 253"/>
            <p:cNvSpPr>
              <a:spLocks noChangeShapeType="1"/>
            </p:cNvSpPr>
            <p:nvPr/>
          </p:nvSpPr>
          <p:spPr bwMode="auto">
            <a:xfrm>
              <a:off x="10631488" y="3924576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35" name="Line 254"/>
            <p:cNvSpPr>
              <a:spLocks noChangeShapeType="1"/>
            </p:cNvSpPr>
            <p:nvPr/>
          </p:nvSpPr>
          <p:spPr bwMode="auto">
            <a:xfrm flipV="1">
              <a:off x="10631488" y="3924576"/>
              <a:ext cx="0" cy="2744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36" name="Line 255"/>
            <p:cNvSpPr>
              <a:spLocks noChangeShapeType="1"/>
            </p:cNvSpPr>
            <p:nvPr/>
          </p:nvSpPr>
          <p:spPr bwMode="auto">
            <a:xfrm flipH="1">
              <a:off x="10685463" y="3924576"/>
              <a:ext cx="460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37" name="Line 256"/>
            <p:cNvSpPr>
              <a:spLocks noChangeShapeType="1"/>
            </p:cNvSpPr>
            <p:nvPr/>
          </p:nvSpPr>
          <p:spPr bwMode="auto">
            <a:xfrm flipV="1">
              <a:off x="10731500" y="3924576"/>
              <a:ext cx="0" cy="33062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38" name="Line 257"/>
            <p:cNvSpPr>
              <a:spLocks noChangeShapeType="1"/>
            </p:cNvSpPr>
            <p:nvPr/>
          </p:nvSpPr>
          <p:spPr bwMode="auto">
            <a:xfrm>
              <a:off x="6910388" y="3921457"/>
              <a:ext cx="46038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39" name="Line 258"/>
            <p:cNvSpPr>
              <a:spLocks noChangeShapeType="1"/>
            </p:cNvSpPr>
            <p:nvPr/>
          </p:nvSpPr>
          <p:spPr bwMode="auto">
            <a:xfrm flipV="1">
              <a:off x="6910388" y="3921457"/>
              <a:ext cx="0" cy="36181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40" name="Line 259"/>
            <p:cNvSpPr>
              <a:spLocks noChangeShapeType="1"/>
            </p:cNvSpPr>
            <p:nvPr/>
          </p:nvSpPr>
          <p:spPr bwMode="auto">
            <a:xfrm flipH="1">
              <a:off x="6956425" y="3921457"/>
              <a:ext cx="53975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41" name="Line 260"/>
            <p:cNvSpPr>
              <a:spLocks noChangeShapeType="1"/>
            </p:cNvSpPr>
            <p:nvPr/>
          </p:nvSpPr>
          <p:spPr bwMode="auto">
            <a:xfrm flipV="1">
              <a:off x="7010400" y="3921457"/>
              <a:ext cx="0" cy="36181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42" name="Line 261"/>
            <p:cNvSpPr>
              <a:spLocks noChangeShapeType="1"/>
            </p:cNvSpPr>
            <p:nvPr/>
          </p:nvSpPr>
          <p:spPr bwMode="auto">
            <a:xfrm>
              <a:off x="6011863" y="3921457"/>
              <a:ext cx="11430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43" name="Line 262"/>
            <p:cNvSpPr>
              <a:spLocks noChangeShapeType="1"/>
            </p:cNvSpPr>
            <p:nvPr/>
          </p:nvSpPr>
          <p:spPr bwMode="auto">
            <a:xfrm flipV="1">
              <a:off x="6011863" y="3921457"/>
              <a:ext cx="0" cy="24329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44" name="Line 263"/>
            <p:cNvSpPr>
              <a:spLocks noChangeShapeType="1"/>
            </p:cNvSpPr>
            <p:nvPr/>
          </p:nvSpPr>
          <p:spPr bwMode="auto">
            <a:xfrm flipH="1">
              <a:off x="6126163" y="3921457"/>
              <a:ext cx="123825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45" name="Line 264"/>
            <p:cNvSpPr>
              <a:spLocks noChangeShapeType="1"/>
            </p:cNvSpPr>
            <p:nvPr/>
          </p:nvSpPr>
          <p:spPr bwMode="auto">
            <a:xfrm flipV="1">
              <a:off x="6249988" y="3921457"/>
              <a:ext cx="0" cy="36181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46" name="Line 265"/>
            <p:cNvSpPr>
              <a:spLocks noChangeShapeType="1"/>
            </p:cNvSpPr>
            <p:nvPr/>
          </p:nvSpPr>
          <p:spPr bwMode="auto">
            <a:xfrm>
              <a:off x="10331450" y="3918962"/>
              <a:ext cx="6191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47" name="Line 266"/>
            <p:cNvSpPr>
              <a:spLocks noChangeShapeType="1"/>
            </p:cNvSpPr>
            <p:nvPr/>
          </p:nvSpPr>
          <p:spPr bwMode="auto">
            <a:xfrm flipV="1">
              <a:off x="10331450" y="3918962"/>
              <a:ext cx="0" cy="1809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48" name="Line 267"/>
            <p:cNvSpPr>
              <a:spLocks noChangeShapeType="1"/>
            </p:cNvSpPr>
            <p:nvPr/>
          </p:nvSpPr>
          <p:spPr bwMode="auto">
            <a:xfrm flipH="1">
              <a:off x="10393363" y="3918962"/>
              <a:ext cx="6191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49" name="Line 268"/>
            <p:cNvSpPr>
              <a:spLocks noChangeShapeType="1"/>
            </p:cNvSpPr>
            <p:nvPr/>
          </p:nvSpPr>
          <p:spPr bwMode="auto">
            <a:xfrm flipV="1">
              <a:off x="10455275" y="3918962"/>
              <a:ext cx="0" cy="3867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50" name="Line 269"/>
            <p:cNvSpPr>
              <a:spLocks noChangeShapeType="1"/>
            </p:cNvSpPr>
            <p:nvPr/>
          </p:nvSpPr>
          <p:spPr bwMode="auto">
            <a:xfrm>
              <a:off x="8148638" y="3915843"/>
              <a:ext cx="5397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51" name="Line 270"/>
            <p:cNvSpPr>
              <a:spLocks noChangeShapeType="1"/>
            </p:cNvSpPr>
            <p:nvPr/>
          </p:nvSpPr>
          <p:spPr bwMode="auto">
            <a:xfrm flipV="1">
              <a:off x="8148638" y="3915843"/>
              <a:ext cx="0" cy="14971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52" name="Line 271"/>
            <p:cNvSpPr>
              <a:spLocks noChangeShapeType="1"/>
            </p:cNvSpPr>
            <p:nvPr/>
          </p:nvSpPr>
          <p:spPr bwMode="auto">
            <a:xfrm flipH="1">
              <a:off x="8202613" y="3915843"/>
              <a:ext cx="46038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53" name="Line 272"/>
            <p:cNvSpPr>
              <a:spLocks noChangeShapeType="1"/>
            </p:cNvSpPr>
            <p:nvPr/>
          </p:nvSpPr>
          <p:spPr bwMode="auto">
            <a:xfrm flipV="1">
              <a:off x="8248650" y="3915843"/>
              <a:ext cx="0" cy="417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54" name="Line 273"/>
            <p:cNvSpPr>
              <a:spLocks noChangeShapeType="1"/>
            </p:cNvSpPr>
            <p:nvPr/>
          </p:nvSpPr>
          <p:spPr bwMode="auto">
            <a:xfrm>
              <a:off x="3705225" y="3912724"/>
              <a:ext cx="30163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55" name="Line 274"/>
            <p:cNvSpPr>
              <a:spLocks noChangeShapeType="1"/>
            </p:cNvSpPr>
            <p:nvPr/>
          </p:nvSpPr>
          <p:spPr bwMode="auto">
            <a:xfrm flipV="1">
              <a:off x="3705225" y="3912724"/>
              <a:ext cx="0" cy="44914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56" name="Line 275"/>
            <p:cNvSpPr>
              <a:spLocks noChangeShapeType="1"/>
            </p:cNvSpPr>
            <p:nvPr/>
          </p:nvSpPr>
          <p:spPr bwMode="auto">
            <a:xfrm flipH="1">
              <a:off x="3735388" y="3912724"/>
              <a:ext cx="39688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57" name="Line 276"/>
            <p:cNvSpPr>
              <a:spLocks noChangeShapeType="1"/>
            </p:cNvSpPr>
            <p:nvPr/>
          </p:nvSpPr>
          <p:spPr bwMode="auto">
            <a:xfrm flipV="1">
              <a:off x="3775075" y="3912724"/>
              <a:ext cx="0" cy="44914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58" name="Line 277"/>
            <p:cNvSpPr>
              <a:spLocks noChangeShapeType="1"/>
            </p:cNvSpPr>
            <p:nvPr/>
          </p:nvSpPr>
          <p:spPr bwMode="auto">
            <a:xfrm>
              <a:off x="4565650" y="3909605"/>
              <a:ext cx="10001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59" name="Line 278"/>
            <p:cNvSpPr>
              <a:spLocks noChangeShapeType="1"/>
            </p:cNvSpPr>
            <p:nvPr/>
          </p:nvSpPr>
          <p:spPr bwMode="auto">
            <a:xfrm flipV="1">
              <a:off x="4565650" y="3909605"/>
              <a:ext cx="0" cy="42419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60" name="Line 279"/>
            <p:cNvSpPr>
              <a:spLocks noChangeShapeType="1"/>
            </p:cNvSpPr>
            <p:nvPr/>
          </p:nvSpPr>
          <p:spPr bwMode="auto">
            <a:xfrm flipH="1">
              <a:off x="4665663" y="3909605"/>
              <a:ext cx="10795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61" name="Line 280"/>
            <p:cNvSpPr>
              <a:spLocks noChangeShapeType="1"/>
            </p:cNvSpPr>
            <p:nvPr/>
          </p:nvSpPr>
          <p:spPr bwMode="auto">
            <a:xfrm flipV="1">
              <a:off x="4773613" y="3909605"/>
              <a:ext cx="0" cy="48033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62" name="Line 281"/>
            <p:cNvSpPr>
              <a:spLocks noChangeShapeType="1"/>
            </p:cNvSpPr>
            <p:nvPr/>
          </p:nvSpPr>
          <p:spPr bwMode="auto">
            <a:xfrm>
              <a:off x="11453813" y="3906486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63" name="Line 282"/>
            <p:cNvSpPr>
              <a:spLocks noChangeShapeType="1"/>
            </p:cNvSpPr>
            <p:nvPr/>
          </p:nvSpPr>
          <p:spPr bwMode="auto">
            <a:xfrm flipV="1">
              <a:off x="11453813" y="3906486"/>
              <a:ext cx="0" cy="51152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64" name="Line 283"/>
            <p:cNvSpPr>
              <a:spLocks noChangeShapeType="1"/>
            </p:cNvSpPr>
            <p:nvPr/>
          </p:nvSpPr>
          <p:spPr bwMode="auto">
            <a:xfrm flipH="1">
              <a:off x="11507788" y="3906486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65" name="Line 284"/>
            <p:cNvSpPr>
              <a:spLocks noChangeShapeType="1"/>
            </p:cNvSpPr>
            <p:nvPr/>
          </p:nvSpPr>
          <p:spPr bwMode="auto">
            <a:xfrm flipV="1">
              <a:off x="11561763" y="3906486"/>
              <a:ext cx="0" cy="51152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66" name="Line 285"/>
            <p:cNvSpPr>
              <a:spLocks noChangeShapeType="1"/>
            </p:cNvSpPr>
            <p:nvPr/>
          </p:nvSpPr>
          <p:spPr bwMode="auto">
            <a:xfrm>
              <a:off x="7978775" y="3903367"/>
              <a:ext cx="317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67" name="Line 286"/>
            <p:cNvSpPr>
              <a:spLocks noChangeShapeType="1"/>
            </p:cNvSpPr>
            <p:nvPr/>
          </p:nvSpPr>
          <p:spPr bwMode="auto">
            <a:xfrm flipV="1">
              <a:off x="7978775" y="3903367"/>
              <a:ext cx="0" cy="54271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68" name="Line 287"/>
            <p:cNvSpPr>
              <a:spLocks noChangeShapeType="1"/>
            </p:cNvSpPr>
            <p:nvPr/>
          </p:nvSpPr>
          <p:spPr bwMode="auto">
            <a:xfrm flipH="1">
              <a:off x="8010525" y="3903367"/>
              <a:ext cx="3810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69" name="Line 288"/>
            <p:cNvSpPr>
              <a:spLocks noChangeShapeType="1"/>
            </p:cNvSpPr>
            <p:nvPr/>
          </p:nvSpPr>
          <p:spPr bwMode="auto">
            <a:xfrm flipV="1">
              <a:off x="8048625" y="3903367"/>
              <a:ext cx="0" cy="54271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70" name="Line 289"/>
            <p:cNvSpPr>
              <a:spLocks noChangeShapeType="1"/>
            </p:cNvSpPr>
            <p:nvPr/>
          </p:nvSpPr>
          <p:spPr bwMode="auto">
            <a:xfrm>
              <a:off x="9286875" y="3903367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71" name="Line 290"/>
            <p:cNvSpPr>
              <a:spLocks noChangeShapeType="1"/>
            </p:cNvSpPr>
            <p:nvPr/>
          </p:nvSpPr>
          <p:spPr bwMode="auto">
            <a:xfrm flipV="1">
              <a:off x="9286875" y="3903367"/>
              <a:ext cx="0" cy="5427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72" name="Line 291"/>
            <p:cNvSpPr>
              <a:spLocks noChangeShapeType="1"/>
            </p:cNvSpPr>
            <p:nvPr/>
          </p:nvSpPr>
          <p:spPr bwMode="auto">
            <a:xfrm flipH="1">
              <a:off x="9340850" y="3903367"/>
              <a:ext cx="460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73" name="Line 292"/>
            <p:cNvSpPr>
              <a:spLocks noChangeShapeType="1"/>
            </p:cNvSpPr>
            <p:nvPr/>
          </p:nvSpPr>
          <p:spPr bwMode="auto">
            <a:xfrm flipV="1">
              <a:off x="9386888" y="3903367"/>
              <a:ext cx="0" cy="5177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74" name="Line 293"/>
            <p:cNvSpPr>
              <a:spLocks noChangeShapeType="1"/>
            </p:cNvSpPr>
            <p:nvPr/>
          </p:nvSpPr>
          <p:spPr bwMode="auto">
            <a:xfrm>
              <a:off x="10869613" y="3894633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75" name="Line 294"/>
            <p:cNvSpPr>
              <a:spLocks noChangeShapeType="1"/>
            </p:cNvSpPr>
            <p:nvPr/>
          </p:nvSpPr>
          <p:spPr bwMode="auto">
            <a:xfrm flipV="1">
              <a:off x="10869613" y="3894633"/>
              <a:ext cx="0" cy="6300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76" name="Line 295"/>
            <p:cNvSpPr>
              <a:spLocks noChangeShapeType="1"/>
            </p:cNvSpPr>
            <p:nvPr/>
          </p:nvSpPr>
          <p:spPr bwMode="auto">
            <a:xfrm flipH="1">
              <a:off x="10907713" y="3894633"/>
              <a:ext cx="317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77" name="Line 296"/>
            <p:cNvSpPr>
              <a:spLocks noChangeShapeType="1"/>
            </p:cNvSpPr>
            <p:nvPr/>
          </p:nvSpPr>
          <p:spPr bwMode="auto">
            <a:xfrm flipV="1">
              <a:off x="10939463" y="3894633"/>
              <a:ext cx="0" cy="6300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78" name="Line 297"/>
            <p:cNvSpPr>
              <a:spLocks noChangeShapeType="1"/>
            </p:cNvSpPr>
            <p:nvPr/>
          </p:nvSpPr>
          <p:spPr bwMode="auto">
            <a:xfrm>
              <a:off x="9048750" y="3894633"/>
              <a:ext cx="460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79" name="Line 298"/>
            <p:cNvSpPr>
              <a:spLocks noChangeShapeType="1"/>
            </p:cNvSpPr>
            <p:nvPr/>
          </p:nvSpPr>
          <p:spPr bwMode="auto">
            <a:xfrm flipV="1">
              <a:off x="9048750" y="3894633"/>
              <a:ext cx="0" cy="6300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80" name="Line 299"/>
            <p:cNvSpPr>
              <a:spLocks noChangeShapeType="1"/>
            </p:cNvSpPr>
            <p:nvPr/>
          </p:nvSpPr>
          <p:spPr bwMode="auto">
            <a:xfrm flipH="1">
              <a:off x="9094788" y="3894633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81" name="Line 300"/>
            <p:cNvSpPr>
              <a:spLocks noChangeShapeType="1"/>
            </p:cNvSpPr>
            <p:nvPr/>
          </p:nvSpPr>
          <p:spPr bwMode="auto">
            <a:xfrm flipV="1">
              <a:off x="9148763" y="3894633"/>
              <a:ext cx="0" cy="6300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82" name="Line 301"/>
            <p:cNvSpPr>
              <a:spLocks noChangeShapeType="1"/>
            </p:cNvSpPr>
            <p:nvPr/>
          </p:nvSpPr>
          <p:spPr bwMode="auto">
            <a:xfrm>
              <a:off x="1922463" y="3888395"/>
              <a:ext cx="100013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83" name="Line 302"/>
            <p:cNvSpPr>
              <a:spLocks noChangeShapeType="1"/>
            </p:cNvSpPr>
            <p:nvPr/>
          </p:nvSpPr>
          <p:spPr bwMode="auto">
            <a:xfrm flipV="1">
              <a:off x="1922463" y="3888395"/>
              <a:ext cx="0" cy="45538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84" name="Line 303"/>
            <p:cNvSpPr>
              <a:spLocks noChangeShapeType="1"/>
            </p:cNvSpPr>
            <p:nvPr/>
          </p:nvSpPr>
          <p:spPr bwMode="auto">
            <a:xfrm flipH="1">
              <a:off x="2022475" y="3888395"/>
              <a:ext cx="100013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85" name="Line 304"/>
            <p:cNvSpPr>
              <a:spLocks noChangeShapeType="1"/>
            </p:cNvSpPr>
            <p:nvPr/>
          </p:nvSpPr>
          <p:spPr bwMode="auto">
            <a:xfrm flipV="1">
              <a:off x="2122488" y="3888395"/>
              <a:ext cx="0" cy="69243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86" name="Line 305"/>
            <p:cNvSpPr>
              <a:spLocks noChangeShapeType="1"/>
            </p:cNvSpPr>
            <p:nvPr/>
          </p:nvSpPr>
          <p:spPr bwMode="auto">
            <a:xfrm>
              <a:off x="7494588" y="3879662"/>
              <a:ext cx="317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87" name="Line 306"/>
            <p:cNvSpPr>
              <a:spLocks noChangeShapeType="1"/>
            </p:cNvSpPr>
            <p:nvPr/>
          </p:nvSpPr>
          <p:spPr bwMode="auto">
            <a:xfrm flipV="1">
              <a:off x="7494588" y="3879662"/>
              <a:ext cx="0" cy="77976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88" name="Line 307"/>
            <p:cNvSpPr>
              <a:spLocks noChangeShapeType="1"/>
            </p:cNvSpPr>
            <p:nvPr/>
          </p:nvSpPr>
          <p:spPr bwMode="auto">
            <a:xfrm flipH="1">
              <a:off x="7526338" y="3879662"/>
              <a:ext cx="3810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89" name="Line 308"/>
            <p:cNvSpPr>
              <a:spLocks noChangeShapeType="1"/>
            </p:cNvSpPr>
            <p:nvPr/>
          </p:nvSpPr>
          <p:spPr bwMode="auto">
            <a:xfrm flipV="1">
              <a:off x="7564438" y="3879662"/>
              <a:ext cx="0" cy="77976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90" name="Line 309"/>
            <p:cNvSpPr>
              <a:spLocks noChangeShapeType="1"/>
            </p:cNvSpPr>
            <p:nvPr/>
          </p:nvSpPr>
          <p:spPr bwMode="auto">
            <a:xfrm>
              <a:off x="10523538" y="3876543"/>
              <a:ext cx="777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91" name="Line 310"/>
            <p:cNvSpPr>
              <a:spLocks noChangeShapeType="1"/>
            </p:cNvSpPr>
            <p:nvPr/>
          </p:nvSpPr>
          <p:spPr bwMode="auto">
            <a:xfrm flipV="1">
              <a:off x="10523538" y="3876543"/>
              <a:ext cx="0" cy="810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92" name="Line 311"/>
            <p:cNvSpPr>
              <a:spLocks noChangeShapeType="1"/>
            </p:cNvSpPr>
            <p:nvPr/>
          </p:nvSpPr>
          <p:spPr bwMode="auto">
            <a:xfrm flipH="1">
              <a:off x="10601325" y="3876543"/>
              <a:ext cx="841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93" name="Line 312"/>
            <p:cNvSpPr>
              <a:spLocks noChangeShapeType="1"/>
            </p:cNvSpPr>
            <p:nvPr/>
          </p:nvSpPr>
          <p:spPr bwMode="auto">
            <a:xfrm flipV="1">
              <a:off x="10685463" y="3876543"/>
              <a:ext cx="0" cy="480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94" name="Line 313"/>
            <p:cNvSpPr>
              <a:spLocks noChangeShapeType="1"/>
            </p:cNvSpPr>
            <p:nvPr/>
          </p:nvSpPr>
          <p:spPr bwMode="auto">
            <a:xfrm>
              <a:off x="11147425" y="3873424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95" name="Line 314"/>
            <p:cNvSpPr>
              <a:spLocks noChangeShapeType="1"/>
            </p:cNvSpPr>
            <p:nvPr/>
          </p:nvSpPr>
          <p:spPr bwMode="auto">
            <a:xfrm flipV="1">
              <a:off x="11147425" y="3873424"/>
              <a:ext cx="0" cy="8421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96" name="Line 315"/>
            <p:cNvSpPr>
              <a:spLocks noChangeShapeType="1"/>
            </p:cNvSpPr>
            <p:nvPr/>
          </p:nvSpPr>
          <p:spPr bwMode="auto">
            <a:xfrm flipH="1">
              <a:off x="11185525" y="3873424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97" name="Line 316"/>
            <p:cNvSpPr>
              <a:spLocks noChangeShapeType="1"/>
            </p:cNvSpPr>
            <p:nvPr/>
          </p:nvSpPr>
          <p:spPr bwMode="auto">
            <a:xfrm flipV="1">
              <a:off x="11215688" y="3873424"/>
              <a:ext cx="0" cy="8421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98" name="Line 317"/>
            <p:cNvSpPr>
              <a:spLocks noChangeShapeType="1"/>
            </p:cNvSpPr>
            <p:nvPr/>
          </p:nvSpPr>
          <p:spPr bwMode="auto">
            <a:xfrm>
              <a:off x="3497263" y="3870305"/>
              <a:ext cx="3175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99" name="Line 318"/>
            <p:cNvSpPr>
              <a:spLocks noChangeShapeType="1"/>
            </p:cNvSpPr>
            <p:nvPr/>
          </p:nvSpPr>
          <p:spPr bwMode="auto">
            <a:xfrm flipV="1">
              <a:off x="3497263" y="3870305"/>
              <a:ext cx="0" cy="87333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00" name="Line 319"/>
            <p:cNvSpPr>
              <a:spLocks noChangeShapeType="1"/>
            </p:cNvSpPr>
            <p:nvPr/>
          </p:nvSpPr>
          <p:spPr bwMode="auto">
            <a:xfrm flipH="1">
              <a:off x="3529013" y="3870305"/>
              <a:ext cx="3810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01" name="Line 320"/>
            <p:cNvSpPr>
              <a:spLocks noChangeShapeType="1"/>
            </p:cNvSpPr>
            <p:nvPr/>
          </p:nvSpPr>
          <p:spPr bwMode="auto">
            <a:xfrm flipV="1">
              <a:off x="3567113" y="3870305"/>
              <a:ext cx="0" cy="87333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02" name="Line 321"/>
            <p:cNvSpPr>
              <a:spLocks noChangeShapeType="1"/>
            </p:cNvSpPr>
            <p:nvPr/>
          </p:nvSpPr>
          <p:spPr bwMode="auto">
            <a:xfrm>
              <a:off x="9871075" y="3870305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03" name="Line 322"/>
            <p:cNvSpPr>
              <a:spLocks noChangeShapeType="1"/>
            </p:cNvSpPr>
            <p:nvPr/>
          </p:nvSpPr>
          <p:spPr bwMode="auto">
            <a:xfrm flipV="1">
              <a:off x="9871075" y="3870305"/>
              <a:ext cx="0" cy="8483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04" name="Line 323"/>
            <p:cNvSpPr>
              <a:spLocks noChangeShapeType="1"/>
            </p:cNvSpPr>
            <p:nvPr/>
          </p:nvSpPr>
          <p:spPr bwMode="auto">
            <a:xfrm flipH="1">
              <a:off x="9925050" y="3870305"/>
              <a:ext cx="523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05" name="Line 324"/>
            <p:cNvSpPr>
              <a:spLocks noChangeShapeType="1"/>
            </p:cNvSpPr>
            <p:nvPr/>
          </p:nvSpPr>
          <p:spPr bwMode="auto">
            <a:xfrm flipV="1">
              <a:off x="9977438" y="3870305"/>
              <a:ext cx="0" cy="873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06" name="Line 325"/>
            <p:cNvSpPr>
              <a:spLocks noChangeShapeType="1"/>
            </p:cNvSpPr>
            <p:nvPr/>
          </p:nvSpPr>
          <p:spPr bwMode="auto">
            <a:xfrm>
              <a:off x="8318500" y="3870305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07" name="Line 326"/>
            <p:cNvSpPr>
              <a:spLocks noChangeShapeType="1"/>
            </p:cNvSpPr>
            <p:nvPr/>
          </p:nvSpPr>
          <p:spPr bwMode="auto">
            <a:xfrm flipV="1">
              <a:off x="8318500" y="3870305"/>
              <a:ext cx="0" cy="873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08" name="Line 327"/>
            <p:cNvSpPr>
              <a:spLocks noChangeShapeType="1"/>
            </p:cNvSpPr>
            <p:nvPr/>
          </p:nvSpPr>
          <p:spPr bwMode="auto">
            <a:xfrm flipH="1">
              <a:off x="8356600" y="3870305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09" name="Line 328"/>
            <p:cNvSpPr>
              <a:spLocks noChangeShapeType="1"/>
            </p:cNvSpPr>
            <p:nvPr/>
          </p:nvSpPr>
          <p:spPr bwMode="auto">
            <a:xfrm flipV="1">
              <a:off x="8386763" y="3870305"/>
              <a:ext cx="0" cy="873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10" name="Line 329"/>
            <p:cNvSpPr>
              <a:spLocks noChangeShapeType="1"/>
            </p:cNvSpPr>
            <p:nvPr/>
          </p:nvSpPr>
          <p:spPr bwMode="auto">
            <a:xfrm>
              <a:off x="1376363" y="3867810"/>
              <a:ext cx="84138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11" name="Line 330"/>
            <p:cNvSpPr>
              <a:spLocks noChangeShapeType="1"/>
            </p:cNvSpPr>
            <p:nvPr/>
          </p:nvSpPr>
          <p:spPr bwMode="auto">
            <a:xfrm flipV="1">
              <a:off x="1376363" y="3867810"/>
              <a:ext cx="0" cy="69243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12" name="Line 331"/>
            <p:cNvSpPr>
              <a:spLocks noChangeShapeType="1"/>
            </p:cNvSpPr>
            <p:nvPr/>
          </p:nvSpPr>
          <p:spPr bwMode="auto">
            <a:xfrm flipH="1">
              <a:off x="1460500" y="3867810"/>
              <a:ext cx="9207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13" name="Line 332"/>
            <p:cNvSpPr>
              <a:spLocks noChangeShapeType="1"/>
            </p:cNvSpPr>
            <p:nvPr/>
          </p:nvSpPr>
          <p:spPr bwMode="auto">
            <a:xfrm flipV="1">
              <a:off x="1552575" y="3867810"/>
              <a:ext cx="0" cy="77976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14" name="Line 333"/>
            <p:cNvSpPr>
              <a:spLocks noChangeShapeType="1"/>
            </p:cNvSpPr>
            <p:nvPr/>
          </p:nvSpPr>
          <p:spPr bwMode="auto">
            <a:xfrm>
              <a:off x="10047288" y="3864690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15" name="Line 334"/>
            <p:cNvSpPr>
              <a:spLocks noChangeShapeType="1"/>
            </p:cNvSpPr>
            <p:nvPr/>
          </p:nvSpPr>
          <p:spPr bwMode="auto">
            <a:xfrm flipV="1">
              <a:off x="10047288" y="3864690"/>
              <a:ext cx="0" cy="9294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16" name="Line 335"/>
            <p:cNvSpPr>
              <a:spLocks noChangeShapeType="1"/>
            </p:cNvSpPr>
            <p:nvPr/>
          </p:nvSpPr>
          <p:spPr bwMode="auto">
            <a:xfrm flipH="1">
              <a:off x="10077450" y="3864690"/>
              <a:ext cx="396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17" name="Line 336"/>
            <p:cNvSpPr>
              <a:spLocks noChangeShapeType="1"/>
            </p:cNvSpPr>
            <p:nvPr/>
          </p:nvSpPr>
          <p:spPr bwMode="auto">
            <a:xfrm flipV="1">
              <a:off x="10117138" y="3864690"/>
              <a:ext cx="0" cy="9294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18" name="Line 337"/>
            <p:cNvSpPr>
              <a:spLocks noChangeShapeType="1"/>
            </p:cNvSpPr>
            <p:nvPr/>
          </p:nvSpPr>
          <p:spPr bwMode="auto">
            <a:xfrm>
              <a:off x="9340850" y="3858452"/>
              <a:ext cx="762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19" name="Line 338"/>
            <p:cNvSpPr>
              <a:spLocks noChangeShapeType="1"/>
            </p:cNvSpPr>
            <p:nvPr/>
          </p:nvSpPr>
          <p:spPr bwMode="auto">
            <a:xfrm flipV="1">
              <a:off x="9340850" y="3858452"/>
              <a:ext cx="0" cy="4491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20" name="Line 339"/>
            <p:cNvSpPr>
              <a:spLocks noChangeShapeType="1"/>
            </p:cNvSpPr>
            <p:nvPr/>
          </p:nvSpPr>
          <p:spPr bwMode="auto">
            <a:xfrm flipH="1">
              <a:off x="9417050" y="3858452"/>
              <a:ext cx="762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21" name="Line 340"/>
            <p:cNvSpPr>
              <a:spLocks noChangeShapeType="1"/>
            </p:cNvSpPr>
            <p:nvPr/>
          </p:nvSpPr>
          <p:spPr bwMode="auto">
            <a:xfrm flipV="1">
              <a:off x="9493250" y="3858452"/>
              <a:ext cx="0" cy="9918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22" name="Line 341"/>
            <p:cNvSpPr>
              <a:spLocks noChangeShapeType="1"/>
            </p:cNvSpPr>
            <p:nvPr/>
          </p:nvSpPr>
          <p:spPr bwMode="auto">
            <a:xfrm>
              <a:off x="4665663" y="3855334"/>
              <a:ext cx="10795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23" name="Line 342"/>
            <p:cNvSpPr>
              <a:spLocks noChangeShapeType="1"/>
            </p:cNvSpPr>
            <p:nvPr/>
          </p:nvSpPr>
          <p:spPr bwMode="auto">
            <a:xfrm flipV="1">
              <a:off x="4665663" y="3855334"/>
              <a:ext cx="0" cy="54271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24" name="Line 343"/>
            <p:cNvSpPr>
              <a:spLocks noChangeShapeType="1"/>
            </p:cNvSpPr>
            <p:nvPr/>
          </p:nvSpPr>
          <p:spPr bwMode="auto">
            <a:xfrm flipH="1">
              <a:off x="4773613" y="3855334"/>
              <a:ext cx="10001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25" name="Line 344"/>
            <p:cNvSpPr>
              <a:spLocks noChangeShapeType="1"/>
            </p:cNvSpPr>
            <p:nvPr/>
          </p:nvSpPr>
          <p:spPr bwMode="auto">
            <a:xfrm flipV="1">
              <a:off x="4873625" y="3855334"/>
              <a:ext cx="0" cy="102304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26" name="Line 345"/>
            <p:cNvSpPr>
              <a:spLocks noChangeShapeType="1"/>
            </p:cNvSpPr>
            <p:nvPr/>
          </p:nvSpPr>
          <p:spPr bwMode="auto">
            <a:xfrm>
              <a:off x="7718425" y="3855334"/>
              <a:ext cx="6191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27" name="Line 346"/>
            <p:cNvSpPr>
              <a:spLocks noChangeShapeType="1"/>
            </p:cNvSpPr>
            <p:nvPr/>
          </p:nvSpPr>
          <p:spPr bwMode="auto">
            <a:xfrm flipV="1">
              <a:off x="7718425" y="3855334"/>
              <a:ext cx="0" cy="90452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28" name="Line 347"/>
            <p:cNvSpPr>
              <a:spLocks noChangeShapeType="1"/>
            </p:cNvSpPr>
            <p:nvPr/>
          </p:nvSpPr>
          <p:spPr bwMode="auto">
            <a:xfrm flipH="1">
              <a:off x="7780338" y="3855334"/>
              <a:ext cx="6032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29" name="Line 348"/>
            <p:cNvSpPr>
              <a:spLocks noChangeShapeType="1"/>
            </p:cNvSpPr>
            <p:nvPr/>
          </p:nvSpPr>
          <p:spPr bwMode="auto">
            <a:xfrm flipV="1">
              <a:off x="7840663" y="3855334"/>
              <a:ext cx="0" cy="102304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30" name="Line 349"/>
            <p:cNvSpPr>
              <a:spLocks noChangeShapeType="1"/>
            </p:cNvSpPr>
            <p:nvPr/>
          </p:nvSpPr>
          <p:spPr bwMode="auto">
            <a:xfrm>
              <a:off x="5189538" y="3846600"/>
              <a:ext cx="92075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31" name="Line 350"/>
            <p:cNvSpPr>
              <a:spLocks noChangeShapeType="1"/>
            </p:cNvSpPr>
            <p:nvPr/>
          </p:nvSpPr>
          <p:spPr bwMode="auto">
            <a:xfrm flipV="1">
              <a:off x="5189538" y="3846600"/>
              <a:ext cx="0" cy="102304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32" name="Line 351"/>
            <p:cNvSpPr>
              <a:spLocks noChangeShapeType="1"/>
            </p:cNvSpPr>
            <p:nvPr/>
          </p:nvSpPr>
          <p:spPr bwMode="auto">
            <a:xfrm flipH="1">
              <a:off x="5281613" y="3846600"/>
              <a:ext cx="92075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33" name="Line 352"/>
            <p:cNvSpPr>
              <a:spLocks noChangeShapeType="1"/>
            </p:cNvSpPr>
            <p:nvPr/>
          </p:nvSpPr>
          <p:spPr bwMode="auto">
            <a:xfrm flipV="1">
              <a:off x="5373688" y="3846600"/>
              <a:ext cx="0" cy="81095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34" name="Line 353"/>
            <p:cNvSpPr>
              <a:spLocks noChangeShapeType="1"/>
            </p:cNvSpPr>
            <p:nvPr/>
          </p:nvSpPr>
          <p:spPr bwMode="auto">
            <a:xfrm>
              <a:off x="9094788" y="3846600"/>
              <a:ext cx="603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35" name="Line 354"/>
            <p:cNvSpPr>
              <a:spLocks noChangeShapeType="1"/>
            </p:cNvSpPr>
            <p:nvPr/>
          </p:nvSpPr>
          <p:spPr bwMode="auto">
            <a:xfrm flipV="1">
              <a:off x="9094788" y="3846600"/>
              <a:ext cx="0" cy="480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36" name="Line 355"/>
            <p:cNvSpPr>
              <a:spLocks noChangeShapeType="1"/>
            </p:cNvSpPr>
            <p:nvPr/>
          </p:nvSpPr>
          <p:spPr bwMode="auto">
            <a:xfrm flipH="1">
              <a:off x="9155113" y="3846600"/>
              <a:ext cx="6191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37" name="Line 356"/>
            <p:cNvSpPr>
              <a:spLocks noChangeShapeType="1"/>
            </p:cNvSpPr>
            <p:nvPr/>
          </p:nvSpPr>
          <p:spPr bwMode="auto">
            <a:xfrm flipV="1">
              <a:off x="9217025" y="3846600"/>
              <a:ext cx="0" cy="11103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38" name="Line 357"/>
            <p:cNvSpPr>
              <a:spLocks noChangeShapeType="1"/>
            </p:cNvSpPr>
            <p:nvPr/>
          </p:nvSpPr>
          <p:spPr bwMode="auto">
            <a:xfrm>
              <a:off x="3251200" y="3840362"/>
              <a:ext cx="53975" cy="0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39" name="Line 358"/>
            <p:cNvSpPr>
              <a:spLocks noChangeShapeType="1"/>
            </p:cNvSpPr>
            <p:nvPr/>
          </p:nvSpPr>
          <p:spPr bwMode="auto">
            <a:xfrm flipV="1">
              <a:off x="3251200" y="3840362"/>
              <a:ext cx="0" cy="111662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40" name="Line 359"/>
            <p:cNvSpPr>
              <a:spLocks noChangeShapeType="1"/>
            </p:cNvSpPr>
            <p:nvPr/>
          </p:nvSpPr>
          <p:spPr bwMode="auto">
            <a:xfrm flipH="1">
              <a:off x="3305175" y="3840362"/>
              <a:ext cx="53975" cy="0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41" name="Line 360"/>
            <p:cNvSpPr>
              <a:spLocks noChangeShapeType="1"/>
            </p:cNvSpPr>
            <p:nvPr/>
          </p:nvSpPr>
          <p:spPr bwMode="auto">
            <a:xfrm flipV="1">
              <a:off x="3359150" y="3840362"/>
              <a:ext cx="0" cy="117276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42" name="Line 361"/>
            <p:cNvSpPr>
              <a:spLocks noChangeShapeType="1"/>
            </p:cNvSpPr>
            <p:nvPr/>
          </p:nvSpPr>
          <p:spPr bwMode="auto">
            <a:xfrm>
              <a:off x="8802688" y="3837243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43" name="Line 362"/>
            <p:cNvSpPr>
              <a:spLocks noChangeShapeType="1"/>
            </p:cNvSpPr>
            <p:nvPr/>
          </p:nvSpPr>
          <p:spPr bwMode="auto">
            <a:xfrm flipV="1">
              <a:off x="8802688" y="3837243"/>
              <a:ext cx="0" cy="1203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44" name="Line 363"/>
            <p:cNvSpPr>
              <a:spLocks noChangeShapeType="1"/>
            </p:cNvSpPr>
            <p:nvPr/>
          </p:nvSpPr>
          <p:spPr bwMode="auto">
            <a:xfrm flipH="1">
              <a:off x="8840788" y="3837243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45" name="Line 364"/>
            <p:cNvSpPr>
              <a:spLocks noChangeShapeType="1"/>
            </p:cNvSpPr>
            <p:nvPr/>
          </p:nvSpPr>
          <p:spPr bwMode="auto">
            <a:xfrm flipV="1">
              <a:off x="8870950" y="3837243"/>
              <a:ext cx="0" cy="1203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46" name="Line 365"/>
            <p:cNvSpPr>
              <a:spLocks noChangeShapeType="1"/>
            </p:cNvSpPr>
            <p:nvPr/>
          </p:nvSpPr>
          <p:spPr bwMode="auto">
            <a:xfrm>
              <a:off x="3843338" y="3837243"/>
              <a:ext cx="46038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47" name="Line 366"/>
            <p:cNvSpPr>
              <a:spLocks noChangeShapeType="1"/>
            </p:cNvSpPr>
            <p:nvPr/>
          </p:nvSpPr>
          <p:spPr bwMode="auto">
            <a:xfrm flipV="1">
              <a:off x="3843338" y="3837243"/>
              <a:ext cx="0" cy="120395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48" name="Line 367"/>
            <p:cNvSpPr>
              <a:spLocks noChangeShapeType="1"/>
            </p:cNvSpPr>
            <p:nvPr/>
          </p:nvSpPr>
          <p:spPr bwMode="auto">
            <a:xfrm flipH="1">
              <a:off x="3889375" y="3837243"/>
              <a:ext cx="53975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49" name="Line 368"/>
            <p:cNvSpPr>
              <a:spLocks noChangeShapeType="1"/>
            </p:cNvSpPr>
            <p:nvPr/>
          </p:nvSpPr>
          <p:spPr bwMode="auto">
            <a:xfrm flipV="1">
              <a:off x="3943350" y="3837243"/>
              <a:ext cx="0" cy="102304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50" name="Line 369"/>
            <p:cNvSpPr>
              <a:spLocks noChangeShapeType="1"/>
            </p:cNvSpPr>
            <p:nvPr/>
          </p:nvSpPr>
          <p:spPr bwMode="auto">
            <a:xfrm>
              <a:off x="2513013" y="3831629"/>
              <a:ext cx="107950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51" name="Line 370"/>
            <p:cNvSpPr>
              <a:spLocks noChangeShapeType="1"/>
            </p:cNvSpPr>
            <p:nvPr/>
          </p:nvSpPr>
          <p:spPr bwMode="auto">
            <a:xfrm flipV="1">
              <a:off x="2513013" y="3831629"/>
              <a:ext cx="0" cy="123514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52" name="Line 371"/>
            <p:cNvSpPr>
              <a:spLocks noChangeShapeType="1"/>
            </p:cNvSpPr>
            <p:nvPr/>
          </p:nvSpPr>
          <p:spPr bwMode="auto">
            <a:xfrm flipH="1">
              <a:off x="2620963" y="3831629"/>
              <a:ext cx="115888" cy="0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53" name="Line 372"/>
            <p:cNvSpPr>
              <a:spLocks noChangeShapeType="1"/>
            </p:cNvSpPr>
            <p:nvPr/>
          </p:nvSpPr>
          <p:spPr bwMode="auto">
            <a:xfrm flipV="1">
              <a:off x="2736850" y="3831629"/>
              <a:ext cx="0" cy="126009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54" name="Line 373"/>
            <p:cNvSpPr>
              <a:spLocks noChangeShapeType="1"/>
            </p:cNvSpPr>
            <p:nvPr/>
          </p:nvSpPr>
          <p:spPr bwMode="auto">
            <a:xfrm>
              <a:off x="11315700" y="3828510"/>
              <a:ext cx="10001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55" name="Line 374"/>
            <p:cNvSpPr>
              <a:spLocks noChangeShapeType="1"/>
            </p:cNvSpPr>
            <p:nvPr/>
          </p:nvSpPr>
          <p:spPr bwMode="auto">
            <a:xfrm flipV="1">
              <a:off x="11315700" y="3828510"/>
              <a:ext cx="0" cy="12663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56" name="Line 375"/>
            <p:cNvSpPr>
              <a:spLocks noChangeShapeType="1"/>
            </p:cNvSpPr>
            <p:nvPr/>
          </p:nvSpPr>
          <p:spPr bwMode="auto">
            <a:xfrm flipH="1">
              <a:off x="11415713" y="3828510"/>
              <a:ext cx="920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57" name="Line 376"/>
            <p:cNvSpPr>
              <a:spLocks noChangeShapeType="1"/>
            </p:cNvSpPr>
            <p:nvPr/>
          </p:nvSpPr>
          <p:spPr bwMode="auto">
            <a:xfrm flipV="1">
              <a:off x="11507788" y="3828510"/>
              <a:ext cx="0" cy="7797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58" name="Line 377"/>
            <p:cNvSpPr>
              <a:spLocks noChangeShapeType="1"/>
            </p:cNvSpPr>
            <p:nvPr/>
          </p:nvSpPr>
          <p:spPr bwMode="auto">
            <a:xfrm>
              <a:off x="7248525" y="3828510"/>
              <a:ext cx="698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59" name="Line 378"/>
            <p:cNvSpPr>
              <a:spLocks noChangeShapeType="1"/>
            </p:cNvSpPr>
            <p:nvPr/>
          </p:nvSpPr>
          <p:spPr bwMode="auto">
            <a:xfrm flipV="1">
              <a:off x="7248525" y="3828510"/>
              <a:ext cx="0" cy="126633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60" name="Line 379"/>
            <p:cNvSpPr>
              <a:spLocks noChangeShapeType="1"/>
            </p:cNvSpPr>
            <p:nvPr/>
          </p:nvSpPr>
          <p:spPr bwMode="auto">
            <a:xfrm flipH="1">
              <a:off x="7318375" y="3828510"/>
              <a:ext cx="698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61" name="Line 380"/>
            <p:cNvSpPr>
              <a:spLocks noChangeShapeType="1"/>
            </p:cNvSpPr>
            <p:nvPr/>
          </p:nvSpPr>
          <p:spPr bwMode="auto">
            <a:xfrm flipV="1">
              <a:off x="7388225" y="3828510"/>
              <a:ext cx="0" cy="126633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62" name="Line 381"/>
            <p:cNvSpPr>
              <a:spLocks noChangeShapeType="1"/>
            </p:cNvSpPr>
            <p:nvPr/>
          </p:nvSpPr>
          <p:spPr bwMode="auto">
            <a:xfrm>
              <a:off x="1152525" y="3828510"/>
              <a:ext cx="3175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63" name="Line 382"/>
            <p:cNvSpPr>
              <a:spLocks noChangeShapeType="1"/>
            </p:cNvSpPr>
            <p:nvPr/>
          </p:nvSpPr>
          <p:spPr bwMode="auto">
            <a:xfrm flipV="1">
              <a:off x="1152525" y="3828510"/>
              <a:ext cx="0" cy="129128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64" name="Line 383"/>
            <p:cNvSpPr>
              <a:spLocks noChangeShapeType="1"/>
            </p:cNvSpPr>
            <p:nvPr/>
          </p:nvSpPr>
          <p:spPr bwMode="auto">
            <a:xfrm flipH="1">
              <a:off x="1184275" y="3828510"/>
              <a:ext cx="381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65" name="Line 384"/>
            <p:cNvSpPr>
              <a:spLocks noChangeShapeType="1"/>
            </p:cNvSpPr>
            <p:nvPr/>
          </p:nvSpPr>
          <p:spPr bwMode="auto">
            <a:xfrm flipV="1">
              <a:off x="1222375" y="3828510"/>
              <a:ext cx="0" cy="129128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66" name="Line 385"/>
            <p:cNvSpPr>
              <a:spLocks noChangeShapeType="1"/>
            </p:cNvSpPr>
            <p:nvPr/>
          </p:nvSpPr>
          <p:spPr bwMode="auto">
            <a:xfrm>
              <a:off x="3082925" y="3828510"/>
              <a:ext cx="3810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67" name="Line 386"/>
            <p:cNvSpPr>
              <a:spLocks noChangeShapeType="1"/>
            </p:cNvSpPr>
            <p:nvPr/>
          </p:nvSpPr>
          <p:spPr bwMode="auto">
            <a:xfrm flipV="1">
              <a:off x="3082925" y="3828510"/>
              <a:ext cx="0" cy="129128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68" name="Line 387"/>
            <p:cNvSpPr>
              <a:spLocks noChangeShapeType="1"/>
            </p:cNvSpPr>
            <p:nvPr/>
          </p:nvSpPr>
          <p:spPr bwMode="auto">
            <a:xfrm flipH="1">
              <a:off x="3121025" y="3828510"/>
              <a:ext cx="30163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69" name="Line 388"/>
            <p:cNvSpPr>
              <a:spLocks noChangeShapeType="1"/>
            </p:cNvSpPr>
            <p:nvPr/>
          </p:nvSpPr>
          <p:spPr bwMode="auto">
            <a:xfrm flipV="1">
              <a:off x="3151188" y="3828510"/>
              <a:ext cx="0" cy="129128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0" name="Line 389"/>
            <p:cNvSpPr>
              <a:spLocks noChangeShapeType="1"/>
            </p:cNvSpPr>
            <p:nvPr/>
          </p:nvSpPr>
          <p:spPr bwMode="auto">
            <a:xfrm>
              <a:off x="8456613" y="3825391"/>
              <a:ext cx="381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1" name="Line 390"/>
            <p:cNvSpPr>
              <a:spLocks noChangeShapeType="1"/>
            </p:cNvSpPr>
            <p:nvPr/>
          </p:nvSpPr>
          <p:spPr bwMode="auto">
            <a:xfrm flipV="1">
              <a:off x="8456613" y="3825391"/>
              <a:ext cx="0" cy="132247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2" name="Line 391"/>
            <p:cNvSpPr>
              <a:spLocks noChangeShapeType="1"/>
            </p:cNvSpPr>
            <p:nvPr/>
          </p:nvSpPr>
          <p:spPr bwMode="auto">
            <a:xfrm flipH="1">
              <a:off x="8494713" y="3825391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3" name="Line 392"/>
            <p:cNvSpPr>
              <a:spLocks noChangeShapeType="1"/>
            </p:cNvSpPr>
            <p:nvPr/>
          </p:nvSpPr>
          <p:spPr bwMode="auto">
            <a:xfrm flipV="1">
              <a:off x="8524875" y="3825391"/>
              <a:ext cx="0" cy="132247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4" name="Line 393"/>
            <p:cNvSpPr>
              <a:spLocks noChangeShapeType="1"/>
            </p:cNvSpPr>
            <p:nvPr/>
          </p:nvSpPr>
          <p:spPr bwMode="auto">
            <a:xfrm>
              <a:off x="6657975" y="3825391"/>
              <a:ext cx="7620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5" name="Line 394"/>
            <p:cNvSpPr>
              <a:spLocks noChangeShapeType="1"/>
            </p:cNvSpPr>
            <p:nvPr/>
          </p:nvSpPr>
          <p:spPr bwMode="auto">
            <a:xfrm flipV="1">
              <a:off x="6657975" y="3825391"/>
              <a:ext cx="0" cy="132247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6" name="Line 395"/>
            <p:cNvSpPr>
              <a:spLocks noChangeShapeType="1"/>
            </p:cNvSpPr>
            <p:nvPr/>
          </p:nvSpPr>
          <p:spPr bwMode="auto">
            <a:xfrm flipH="1">
              <a:off x="6734175" y="3825391"/>
              <a:ext cx="6985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7" name="Line 396"/>
            <p:cNvSpPr>
              <a:spLocks noChangeShapeType="1"/>
            </p:cNvSpPr>
            <p:nvPr/>
          </p:nvSpPr>
          <p:spPr bwMode="auto">
            <a:xfrm flipV="1">
              <a:off x="6804025" y="3825391"/>
              <a:ext cx="0" cy="132247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8" name="Line 397"/>
            <p:cNvSpPr>
              <a:spLocks noChangeShapeType="1"/>
            </p:cNvSpPr>
            <p:nvPr/>
          </p:nvSpPr>
          <p:spPr bwMode="auto">
            <a:xfrm>
              <a:off x="1460500" y="3822272"/>
              <a:ext cx="12382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9" name="Line 398"/>
            <p:cNvSpPr>
              <a:spLocks noChangeShapeType="1"/>
            </p:cNvSpPr>
            <p:nvPr/>
          </p:nvSpPr>
          <p:spPr bwMode="auto">
            <a:xfrm flipV="1">
              <a:off x="1460500" y="3822272"/>
              <a:ext cx="0" cy="45538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0" name="Line 399"/>
            <p:cNvSpPr>
              <a:spLocks noChangeShapeType="1"/>
            </p:cNvSpPr>
            <p:nvPr/>
          </p:nvSpPr>
          <p:spPr bwMode="auto">
            <a:xfrm flipH="1">
              <a:off x="1584325" y="3822272"/>
              <a:ext cx="122238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1" name="Line 400"/>
            <p:cNvSpPr>
              <a:spLocks noChangeShapeType="1"/>
            </p:cNvSpPr>
            <p:nvPr/>
          </p:nvSpPr>
          <p:spPr bwMode="auto">
            <a:xfrm flipV="1">
              <a:off x="1706563" y="3822272"/>
              <a:ext cx="0" cy="135366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2" name="Line 401"/>
            <p:cNvSpPr>
              <a:spLocks noChangeShapeType="1"/>
            </p:cNvSpPr>
            <p:nvPr/>
          </p:nvSpPr>
          <p:spPr bwMode="auto">
            <a:xfrm>
              <a:off x="3735388" y="3822272"/>
              <a:ext cx="77788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3" name="Line 402"/>
            <p:cNvSpPr>
              <a:spLocks noChangeShapeType="1"/>
            </p:cNvSpPr>
            <p:nvPr/>
          </p:nvSpPr>
          <p:spPr bwMode="auto">
            <a:xfrm flipV="1">
              <a:off x="3735388" y="3822272"/>
              <a:ext cx="0" cy="90452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4" name="Line 403"/>
            <p:cNvSpPr>
              <a:spLocks noChangeShapeType="1"/>
            </p:cNvSpPr>
            <p:nvPr/>
          </p:nvSpPr>
          <p:spPr bwMode="auto">
            <a:xfrm flipH="1">
              <a:off x="3813175" y="3822272"/>
              <a:ext cx="7620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5" name="Line 404"/>
            <p:cNvSpPr>
              <a:spLocks noChangeShapeType="1"/>
            </p:cNvSpPr>
            <p:nvPr/>
          </p:nvSpPr>
          <p:spPr bwMode="auto">
            <a:xfrm flipV="1">
              <a:off x="3889375" y="3822272"/>
              <a:ext cx="0" cy="14971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6" name="Line 405"/>
            <p:cNvSpPr>
              <a:spLocks noChangeShapeType="1"/>
            </p:cNvSpPr>
            <p:nvPr/>
          </p:nvSpPr>
          <p:spPr bwMode="auto">
            <a:xfrm>
              <a:off x="7780338" y="3822272"/>
              <a:ext cx="6032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7" name="Line 407"/>
            <p:cNvSpPr>
              <a:spLocks noChangeShapeType="1"/>
            </p:cNvSpPr>
            <p:nvPr/>
          </p:nvSpPr>
          <p:spPr bwMode="auto">
            <a:xfrm flipV="1">
              <a:off x="7780338" y="3822272"/>
              <a:ext cx="0" cy="33062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8" name="Line 408"/>
            <p:cNvSpPr>
              <a:spLocks noChangeShapeType="1"/>
            </p:cNvSpPr>
            <p:nvPr/>
          </p:nvSpPr>
          <p:spPr bwMode="auto">
            <a:xfrm flipH="1">
              <a:off x="7840663" y="3822272"/>
              <a:ext cx="698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9" name="Line 409"/>
            <p:cNvSpPr>
              <a:spLocks noChangeShapeType="1"/>
            </p:cNvSpPr>
            <p:nvPr/>
          </p:nvSpPr>
          <p:spPr bwMode="auto">
            <a:xfrm flipV="1">
              <a:off x="7910513" y="3822272"/>
              <a:ext cx="0" cy="135366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0" name="Line 410"/>
            <p:cNvSpPr>
              <a:spLocks noChangeShapeType="1"/>
            </p:cNvSpPr>
            <p:nvPr/>
          </p:nvSpPr>
          <p:spPr bwMode="auto">
            <a:xfrm>
              <a:off x="10801350" y="3816033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1" name="Line 411"/>
            <p:cNvSpPr>
              <a:spLocks noChangeShapeType="1"/>
            </p:cNvSpPr>
            <p:nvPr/>
          </p:nvSpPr>
          <p:spPr bwMode="auto">
            <a:xfrm flipV="1">
              <a:off x="10801350" y="3816033"/>
              <a:ext cx="0" cy="14160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2" name="Line 412"/>
            <p:cNvSpPr>
              <a:spLocks noChangeShapeType="1"/>
            </p:cNvSpPr>
            <p:nvPr/>
          </p:nvSpPr>
          <p:spPr bwMode="auto">
            <a:xfrm flipH="1">
              <a:off x="10855325" y="3816033"/>
              <a:ext cx="523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3" name="Line 413"/>
            <p:cNvSpPr>
              <a:spLocks noChangeShapeType="1"/>
            </p:cNvSpPr>
            <p:nvPr/>
          </p:nvSpPr>
          <p:spPr bwMode="auto">
            <a:xfrm flipV="1">
              <a:off x="10907713" y="3816033"/>
              <a:ext cx="0" cy="7860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4" name="Line 414"/>
            <p:cNvSpPr>
              <a:spLocks noChangeShapeType="1"/>
            </p:cNvSpPr>
            <p:nvPr/>
          </p:nvSpPr>
          <p:spPr bwMode="auto">
            <a:xfrm>
              <a:off x="11007725" y="3810419"/>
              <a:ext cx="396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5" name="Line 415"/>
            <p:cNvSpPr>
              <a:spLocks noChangeShapeType="1"/>
            </p:cNvSpPr>
            <p:nvPr/>
          </p:nvSpPr>
          <p:spPr bwMode="auto">
            <a:xfrm flipV="1">
              <a:off x="11007725" y="3810419"/>
              <a:ext cx="0" cy="147219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6" name="Line 416"/>
            <p:cNvSpPr>
              <a:spLocks noChangeShapeType="1"/>
            </p:cNvSpPr>
            <p:nvPr/>
          </p:nvSpPr>
          <p:spPr bwMode="auto">
            <a:xfrm flipH="1">
              <a:off x="11047413" y="3810419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7" name="Line 417"/>
            <p:cNvSpPr>
              <a:spLocks noChangeShapeType="1"/>
            </p:cNvSpPr>
            <p:nvPr/>
          </p:nvSpPr>
          <p:spPr bwMode="auto">
            <a:xfrm flipV="1">
              <a:off x="11077575" y="3810419"/>
              <a:ext cx="0" cy="147219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8" name="Line 418"/>
            <p:cNvSpPr>
              <a:spLocks noChangeShapeType="1"/>
            </p:cNvSpPr>
            <p:nvPr/>
          </p:nvSpPr>
          <p:spPr bwMode="auto">
            <a:xfrm>
              <a:off x="11415713" y="3807300"/>
              <a:ext cx="1079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9" name="Line 419"/>
            <p:cNvSpPr>
              <a:spLocks noChangeShapeType="1"/>
            </p:cNvSpPr>
            <p:nvPr/>
          </p:nvSpPr>
          <p:spPr bwMode="auto">
            <a:xfrm flipV="1">
              <a:off x="11415713" y="3807300"/>
              <a:ext cx="0" cy="21209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0" name="Line 420"/>
            <p:cNvSpPr>
              <a:spLocks noChangeShapeType="1"/>
            </p:cNvSpPr>
            <p:nvPr/>
          </p:nvSpPr>
          <p:spPr bwMode="auto">
            <a:xfrm flipH="1">
              <a:off x="11523663" y="3807300"/>
              <a:ext cx="1079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1" name="Line 421"/>
            <p:cNvSpPr>
              <a:spLocks noChangeShapeType="1"/>
            </p:cNvSpPr>
            <p:nvPr/>
          </p:nvSpPr>
          <p:spPr bwMode="auto">
            <a:xfrm flipV="1">
              <a:off x="11631613" y="3807300"/>
              <a:ext cx="0" cy="15033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2" name="Line 422"/>
            <p:cNvSpPr>
              <a:spLocks noChangeShapeType="1"/>
            </p:cNvSpPr>
            <p:nvPr/>
          </p:nvSpPr>
          <p:spPr bwMode="auto">
            <a:xfrm>
              <a:off x="9593263" y="3804181"/>
              <a:ext cx="698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3" name="Line 423"/>
            <p:cNvSpPr>
              <a:spLocks noChangeShapeType="1"/>
            </p:cNvSpPr>
            <p:nvPr/>
          </p:nvSpPr>
          <p:spPr bwMode="auto">
            <a:xfrm flipV="1">
              <a:off x="9593263" y="3804181"/>
              <a:ext cx="0" cy="14472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4" name="Line 424"/>
            <p:cNvSpPr>
              <a:spLocks noChangeShapeType="1"/>
            </p:cNvSpPr>
            <p:nvPr/>
          </p:nvSpPr>
          <p:spPr bwMode="auto">
            <a:xfrm flipH="1">
              <a:off x="9663113" y="3804181"/>
              <a:ext cx="698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5" name="Line 425"/>
            <p:cNvSpPr>
              <a:spLocks noChangeShapeType="1"/>
            </p:cNvSpPr>
            <p:nvPr/>
          </p:nvSpPr>
          <p:spPr bwMode="auto">
            <a:xfrm flipV="1">
              <a:off x="9732963" y="3804181"/>
              <a:ext cx="0" cy="153457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6" name="Line 426"/>
            <p:cNvSpPr>
              <a:spLocks noChangeShapeType="1"/>
            </p:cNvSpPr>
            <p:nvPr/>
          </p:nvSpPr>
          <p:spPr bwMode="auto">
            <a:xfrm>
              <a:off x="6956425" y="3804181"/>
              <a:ext cx="61913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7" name="Line 427"/>
            <p:cNvSpPr>
              <a:spLocks noChangeShapeType="1"/>
            </p:cNvSpPr>
            <p:nvPr/>
          </p:nvSpPr>
          <p:spPr bwMode="auto">
            <a:xfrm flipV="1">
              <a:off x="6956425" y="3804181"/>
              <a:ext cx="0" cy="117276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8" name="Line 428"/>
            <p:cNvSpPr>
              <a:spLocks noChangeShapeType="1"/>
            </p:cNvSpPr>
            <p:nvPr/>
          </p:nvSpPr>
          <p:spPr bwMode="auto">
            <a:xfrm flipH="1">
              <a:off x="7018338" y="3804181"/>
              <a:ext cx="61913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9" name="Line 429"/>
            <p:cNvSpPr>
              <a:spLocks noChangeShapeType="1"/>
            </p:cNvSpPr>
            <p:nvPr/>
          </p:nvSpPr>
          <p:spPr bwMode="auto">
            <a:xfrm flipV="1">
              <a:off x="7080250" y="3804181"/>
              <a:ext cx="0" cy="153457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0" name="Line 430"/>
            <p:cNvSpPr>
              <a:spLocks noChangeShapeType="1"/>
            </p:cNvSpPr>
            <p:nvPr/>
          </p:nvSpPr>
          <p:spPr bwMode="auto">
            <a:xfrm>
              <a:off x="8840788" y="3804181"/>
              <a:ext cx="460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1" name="Line 431"/>
            <p:cNvSpPr>
              <a:spLocks noChangeShapeType="1"/>
            </p:cNvSpPr>
            <p:nvPr/>
          </p:nvSpPr>
          <p:spPr bwMode="auto">
            <a:xfrm flipV="1">
              <a:off x="8840788" y="3804181"/>
              <a:ext cx="0" cy="33062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2" name="Line 432"/>
            <p:cNvSpPr>
              <a:spLocks noChangeShapeType="1"/>
            </p:cNvSpPr>
            <p:nvPr/>
          </p:nvSpPr>
          <p:spPr bwMode="auto">
            <a:xfrm flipH="1">
              <a:off x="8886825" y="3804181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3" name="Line 433"/>
            <p:cNvSpPr>
              <a:spLocks noChangeShapeType="1"/>
            </p:cNvSpPr>
            <p:nvPr/>
          </p:nvSpPr>
          <p:spPr bwMode="auto">
            <a:xfrm flipV="1">
              <a:off x="8940800" y="3804181"/>
              <a:ext cx="0" cy="153457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4" name="Line 434"/>
            <p:cNvSpPr>
              <a:spLocks noChangeShapeType="1"/>
            </p:cNvSpPr>
            <p:nvPr/>
          </p:nvSpPr>
          <p:spPr bwMode="auto">
            <a:xfrm>
              <a:off x="5281613" y="3801062"/>
              <a:ext cx="122238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5" name="Line 435"/>
            <p:cNvSpPr>
              <a:spLocks noChangeShapeType="1"/>
            </p:cNvSpPr>
            <p:nvPr/>
          </p:nvSpPr>
          <p:spPr bwMode="auto">
            <a:xfrm flipV="1">
              <a:off x="5281613" y="3801062"/>
              <a:ext cx="0" cy="45538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6" name="Line 436"/>
            <p:cNvSpPr>
              <a:spLocks noChangeShapeType="1"/>
            </p:cNvSpPr>
            <p:nvPr/>
          </p:nvSpPr>
          <p:spPr bwMode="auto">
            <a:xfrm flipH="1">
              <a:off x="5403850" y="3801062"/>
              <a:ext cx="123825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7" name="Line 437"/>
            <p:cNvSpPr>
              <a:spLocks noChangeShapeType="1"/>
            </p:cNvSpPr>
            <p:nvPr/>
          </p:nvSpPr>
          <p:spPr bwMode="auto">
            <a:xfrm flipV="1">
              <a:off x="5527675" y="3801062"/>
              <a:ext cx="0" cy="156576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8" name="Line 438"/>
            <p:cNvSpPr>
              <a:spLocks noChangeShapeType="1"/>
            </p:cNvSpPr>
            <p:nvPr/>
          </p:nvSpPr>
          <p:spPr bwMode="auto">
            <a:xfrm>
              <a:off x="8010525" y="3795448"/>
              <a:ext cx="9207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9" name="Line 439"/>
            <p:cNvSpPr>
              <a:spLocks noChangeShapeType="1"/>
            </p:cNvSpPr>
            <p:nvPr/>
          </p:nvSpPr>
          <p:spPr bwMode="auto">
            <a:xfrm flipV="1">
              <a:off x="8010525" y="3795448"/>
              <a:ext cx="0" cy="107919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0" name="Line 440"/>
            <p:cNvSpPr>
              <a:spLocks noChangeShapeType="1"/>
            </p:cNvSpPr>
            <p:nvPr/>
          </p:nvSpPr>
          <p:spPr bwMode="auto">
            <a:xfrm flipH="1">
              <a:off x="8102600" y="3795448"/>
              <a:ext cx="10001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1" name="Line 441"/>
            <p:cNvSpPr>
              <a:spLocks noChangeShapeType="1"/>
            </p:cNvSpPr>
            <p:nvPr/>
          </p:nvSpPr>
          <p:spPr bwMode="auto">
            <a:xfrm flipV="1">
              <a:off x="8202613" y="3795448"/>
              <a:ext cx="0" cy="1203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2" name="Line 442"/>
            <p:cNvSpPr>
              <a:spLocks noChangeShapeType="1"/>
            </p:cNvSpPr>
            <p:nvPr/>
          </p:nvSpPr>
          <p:spPr bwMode="auto">
            <a:xfrm>
              <a:off x="3529013" y="3792329"/>
              <a:ext cx="53975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3" name="Line 443"/>
            <p:cNvSpPr>
              <a:spLocks noChangeShapeType="1"/>
            </p:cNvSpPr>
            <p:nvPr/>
          </p:nvSpPr>
          <p:spPr bwMode="auto">
            <a:xfrm flipV="1">
              <a:off x="3529013" y="3792329"/>
              <a:ext cx="0" cy="77976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4" name="Line 444"/>
            <p:cNvSpPr>
              <a:spLocks noChangeShapeType="1"/>
            </p:cNvSpPr>
            <p:nvPr/>
          </p:nvSpPr>
          <p:spPr bwMode="auto">
            <a:xfrm flipH="1">
              <a:off x="3582988" y="3792329"/>
              <a:ext cx="52388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5" name="Line 445"/>
            <p:cNvSpPr>
              <a:spLocks noChangeShapeType="1"/>
            </p:cNvSpPr>
            <p:nvPr/>
          </p:nvSpPr>
          <p:spPr bwMode="auto">
            <a:xfrm flipV="1">
              <a:off x="3635375" y="3792329"/>
              <a:ext cx="0" cy="165309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6" name="Line 446"/>
            <p:cNvSpPr>
              <a:spLocks noChangeShapeType="1"/>
            </p:cNvSpPr>
            <p:nvPr/>
          </p:nvSpPr>
          <p:spPr bwMode="auto">
            <a:xfrm>
              <a:off x="2022475" y="3786091"/>
              <a:ext cx="100013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7" name="Line 447"/>
            <p:cNvSpPr>
              <a:spLocks noChangeShapeType="1"/>
            </p:cNvSpPr>
            <p:nvPr/>
          </p:nvSpPr>
          <p:spPr bwMode="auto">
            <a:xfrm flipV="1">
              <a:off x="2022475" y="3786091"/>
              <a:ext cx="0" cy="102304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8" name="Line 448"/>
            <p:cNvSpPr>
              <a:spLocks noChangeShapeType="1"/>
            </p:cNvSpPr>
            <p:nvPr/>
          </p:nvSpPr>
          <p:spPr bwMode="auto">
            <a:xfrm flipH="1">
              <a:off x="2122488" y="3786091"/>
              <a:ext cx="9842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9" name="Line 449"/>
            <p:cNvSpPr>
              <a:spLocks noChangeShapeType="1"/>
            </p:cNvSpPr>
            <p:nvPr/>
          </p:nvSpPr>
          <p:spPr bwMode="auto">
            <a:xfrm flipV="1">
              <a:off x="2220913" y="3786091"/>
              <a:ext cx="0" cy="169052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0" name="Line 450"/>
            <p:cNvSpPr>
              <a:spLocks noChangeShapeType="1"/>
            </p:cNvSpPr>
            <p:nvPr/>
          </p:nvSpPr>
          <p:spPr bwMode="auto">
            <a:xfrm>
              <a:off x="3429000" y="3786091"/>
              <a:ext cx="7620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1" name="Line 451"/>
            <p:cNvSpPr>
              <a:spLocks noChangeShapeType="1"/>
            </p:cNvSpPr>
            <p:nvPr/>
          </p:nvSpPr>
          <p:spPr bwMode="auto">
            <a:xfrm flipV="1">
              <a:off x="3429000" y="3786091"/>
              <a:ext cx="0" cy="171547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2" name="Line 452"/>
            <p:cNvSpPr>
              <a:spLocks noChangeShapeType="1"/>
            </p:cNvSpPr>
            <p:nvPr/>
          </p:nvSpPr>
          <p:spPr bwMode="auto">
            <a:xfrm flipH="1">
              <a:off x="3505200" y="3786091"/>
              <a:ext cx="77788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3" name="Line 453"/>
            <p:cNvSpPr>
              <a:spLocks noChangeShapeType="1"/>
            </p:cNvSpPr>
            <p:nvPr/>
          </p:nvSpPr>
          <p:spPr bwMode="auto">
            <a:xfrm flipV="1">
              <a:off x="3582988" y="3786091"/>
              <a:ext cx="0" cy="6238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4" name="Line 454"/>
            <p:cNvSpPr>
              <a:spLocks noChangeShapeType="1"/>
            </p:cNvSpPr>
            <p:nvPr/>
          </p:nvSpPr>
          <p:spPr bwMode="auto">
            <a:xfrm>
              <a:off x="8662988" y="3777357"/>
              <a:ext cx="396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5" name="Line 455"/>
            <p:cNvSpPr>
              <a:spLocks noChangeShapeType="1"/>
            </p:cNvSpPr>
            <p:nvPr/>
          </p:nvSpPr>
          <p:spPr bwMode="auto">
            <a:xfrm flipV="1">
              <a:off x="8662988" y="3777357"/>
              <a:ext cx="0" cy="18028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6" name="Line 456"/>
            <p:cNvSpPr>
              <a:spLocks noChangeShapeType="1"/>
            </p:cNvSpPr>
            <p:nvPr/>
          </p:nvSpPr>
          <p:spPr bwMode="auto">
            <a:xfrm flipH="1">
              <a:off x="8702675" y="3777357"/>
              <a:ext cx="301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7" name="Line 457"/>
            <p:cNvSpPr>
              <a:spLocks noChangeShapeType="1"/>
            </p:cNvSpPr>
            <p:nvPr/>
          </p:nvSpPr>
          <p:spPr bwMode="auto">
            <a:xfrm flipV="1">
              <a:off x="8732838" y="3777357"/>
              <a:ext cx="0" cy="18028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8" name="Line 458"/>
            <p:cNvSpPr>
              <a:spLocks noChangeShapeType="1"/>
            </p:cNvSpPr>
            <p:nvPr/>
          </p:nvSpPr>
          <p:spPr bwMode="auto">
            <a:xfrm>
              <a:off x="4773613" y="3774239"/>
              <a:ext cx="10795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9" name="Line 459"/>
            <p:cNvSpPr>
              <a:spLocks noChangeShapeType="1"/>
            </p:cNvSpPr>
            <p:nvPr/>
          </p:nvSpPr>
          <p:spPr bwMode="auto">
            <a:xfrm flipV="1">
              <a:off x="4773613" y="3774239"/>
              <a:ext cx="0" cy="81095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40" name="Line 460"/>
            <p:cNvSpPr>
              <a:spLocks noChangeShapeType="1"/>
            </p:cNvSpPr>
            <p:nvPr/>
          </p:nvSpPr>
          <p:spPr bwMode="auto">
            <a:xfrm flipH="1">
              <a:off x="4881563" y="3774239"/>
              <a:ext cx="115888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41" name="Line 461"/>
            <p:cNvSpPr>
              <a:spLocks noChangeShapeType="1"/>
            </p:cNvSpPr>
            <p:nvPr/>
          </p:nvSpPr>
          <p:spPr bwMode="auto">
            <a:xfrm flipV="1">
              <a:off x="4997450" y="3774239"/>
              <a:ext cx="0" cy="180904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42" name="Line 462"/>
            <p:cNvSpPr>
              <a:spLocks noChangeShapeType="1"/>
            </p:cNvSpPr>
            <p:nvPr/>
          </p:nvSpPr>
          <p:spPr bwMode="auto">
            <a:xfrm>
              <a:off x="4251325" y="3771119"/>
              <a:ext cx="53975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43" name="Line 463"/>
            <p:cNvSpPr>
              <a:spLocks noChangeShapeType="1"/>
            </p:cNvSpPr>
            <p:nvPr/>
          </p:nvSpPr>
          <p:spPr bwMode="auto">
            <a:xfrm flipV="1">
              <a:off x="4251325" y="3771119"/>
              <a:ext cx="0" cy="186519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44" name="Line 464"/>
            <p:cNvSpPr>
              <a:spLocks noChangeShapeType="1"/>
            </p:cNvSpPr>
            <p:nvPr/>
          </p:nvSpPr>
          <p:spPr bwMode="auto">
            <a:xfrm flipH="1">
              <a:off x="4305300" y="3771119"/>
              <a:ext cx="53975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45" name="Line 465"/>
            <p:cNvSpPr>
              <a:spLocks noChangeShapeType="1"/>
            </p:cNvSpPr>
            <p:nvPr/>
          </p:nvSpPr>
          <p:spPr bwMode="auto">
            <a:xfrm flipV="1">
              <a:off x="4359275" y="3771119"/>
              <a:ext cx="0" cy="186519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46" name="Line 466"/>
            <p:cNvSpPr>
              <a:spLocks noChangeShapeType="1"/>
            </p:cNvSpPr>
            <p:nvPr/>
          </p:nvSpPr>
          <p:spPr bwMode="auto">
            <a:xfrm>
              <a:off x="5635625" y="3771119"/>
              <a:ext cx="30163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47" name="Line 467"/>
            <p:cNvSpPr>
              <a:spLocks noChangeShapeType="1"/>
            </p:cNvSpPr>
            <p:nvPr/>
          </p:nvSpPr>
          <p:spPr bwMode="auto">
            <a:xfrm flipV="1">
              <a:off x="5635625" y="3771119"/>
              <a:ext cx="0" cy="186519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48" name="Line 468"/>
            <p:cNvSpPr>
              <a:spLocks noChangeShapeType="1"/>
            </p:cNvSpPr>
            <p:nvPr/>
          </p:nvSpPr>
          <p:spPr bwMode="auto">
            <a:xfrm flipH="1">
              <a:off x="5665788" y="3771119"/>
              <a:ext cx="3810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49" name="Line 469"/>
            <p:cNvSpPr>
              <a:spLocks noChangeShapeType="1"/>
            </p:cNvSpPr>
            <p:nvPr/>
          </p:nvSpPr>
          <p:spPr bwMode="auto">
            <a:xfrm flipV="1">
              <a:off x="5703888" y="3771119"/>
              <a:ext cx="0" cy="186519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0" name="Line 470"/>
            <p:cNvSpPr>
              <a:spLocks noChangeShapeType="1"/>
            </p:cNvSpPr>
            <p:nvPr/>
          </p:nvSpPr>
          <p:spPr bwMode="auto">
            <a:xfrm>
              <a:off x="6126163" y="3771119"/>
              <a:ext cx="14605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1" name="Line 471"/>
            <p:cNvSpPr>
              <a:spLocks noChangeShapeType="1"/>
            </p:cNvSpPr>
            <p:nvPr/>
          </p:nvSpPr>
          <p:spPr bwMode="auto">
            <a:xfrm flipV="1">
              <a:off x="6126163" y="3771119"/>
              <a:ext cx="0" cy="150338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2" name="Line 472"/>
            <p:cNvSpPr>
              <a:spLocks noChangeShapeType="1"/>
            </p:cNvSpPr>
            <p:nvPr/>
          </p:nvSpPr>
          <p:spPr bwMode="auto">
            <a:xfrm flipH="1">
              <a:off x="6272213" y="3771119"/>
              <a:ext cx="139700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3" name="Line 473"/>
            <p:cNvSpPr>
              <a:spLocks noChangeShapeType="1"/>
            </p:cNvSpPr>
            <p:nvPr/>
          </p:nvSpPr>
          <p:spPr bwMode="auto">
            <a:xfrm flipV="1">
              <a:off x="6411913" y="3771119"/>
              <a:ext cx="0" cy="184023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4" name="Line 474"/>
            <p:cNvSpPr>
              <a:spLocks noChangeShapeType="1"/>
            </p:cNvSpPr>
            <p:nvPr/>
          </p:nvSpPr>
          <p:spPr bwMode="auto">
            <a:xfrm>
              <a:off x="8494713" y="3768000"/>
              <a:ext cx="539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5" name="Line 475"/>
            <p:cNvSpPr>
              <a:spLocks noChangeShapeType="1"/>
            </p:cNvSpPr>
            <p:nvPr/>
          </p:nvSpPr>
          <p:spPr bwMode="auto">
            <a:xfrm flipV="1">
              <a:off x="8494713" y="3768000"/>
              <a:ext cx="0" cy="5739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6" name="Line 476"/>
            <p:cNvSpPr>
              <a:spLocks noChangeShapeType="1"/>
            </p:cNvSpPr>
            <p:nvPr/>
          </p:nvSpPr>
          <p:spPr bwMode="auto">
            <a:xfrm flipH="1">
              <a:off x="8548688" y="3768000"/>
              <a:ext cx="4603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7" name="Line 477"/>
            <p:cNvSpPr>
              <a:spLocks noChangeShapeType="1"/>
            </p:cNvSpPr>
            <p:nvPr/>
          </p:nvSpPr>
          <p:spPr bwMode="auto">
            <a:xfrm flipV="1">
              <a:off x="8594725" y="3768000"/>
              <a:ext cx="0" cy="18963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8" name="Line 478"/>
            <p:cNvSpPr>
              <a:spLocks noChangeShapeType="1"/>
            </p:cNvSpPr>
            <p:nvPr/>
          </p:nvSpPr>
          <p:spPr bwMode="auto">
            <a:xfrm>
              <a:off x="7018338" y="3764881"/>
              <a:ext cx="6985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59" name="Line 479"/>
            <p:cNvSpPr>
              <a:spLocks noChangeShapeType="1"/>
            </p:cNvSpPr>
            <p:nvPr/>
          </p:nvSpPr>
          <p:spPr bwMode="auto">
            <a:xfrm flipV="1">
              <a:off x="7018338" y="3764881"/>
              <a:ext cx="0" cy="3930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0" name="Line 480"/>
            <p:cNvSpPr>
              <a:spLocks noChangeShapeType="1"/>
            </p:cNvSpPr>
            <p:nvPr/>
          </p:nvSpPr>
          <p:spPr bwMode="auto">
            <a:xfrm flipH="1">
              <a:off x="7088188" y="3764881"/>
              <a:ext cx="60325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1" name="Line 481"/>
            <p:cNvSpPr>
              <a:spLocks noChangeShapeType="1"/>
            </p:cNvSpPr>
            <p:nvPr/>
          </p:nvSpPr>
          <p:spPr bwMode="auto">
            <a:xfrm flipV="1">
              <a:off x="7148513" y="3764881"/>
              <a:ext cx="0" cy="192757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2" name="Line 482"/>
            <p:cNvSpPr>
              <a:spLocks noChangeShapeType="1"/>
            </p:cNvSpPr>
            <p:nvPr/>
          </p:nvSpPr>
          <p:spPr bwMode="auto">
            <a:xfrm>
              <a:off x="7318375" y="3764881"/>
              <a:ext cx="107950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3" name="Line 483"/>
            <p:cNvSpPr>
              <a:spLocks noChangeShapeType="1"/>
            </p:cNvSpPr>
            <p:nvPr/>
          </p:nvSpPr>
          <p:spPr bwMode="auto">
            <a:xfrm flipV="1">
              <a:off x="7318375" y="3764881"/>
              <a:ext cx="0" cy="63628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4" name="Line 484"/>
            <p:cNvSpPr>
              <a:spLocks noChangeShapeType="1"/>
            </p:cNvSpPr>
            <p:nvPr/>
          </p:nvSpPr>
          <p:spPr bwMode="auto">
            <a:xfrm flipH="1">
              <a:off x="7426325" y="3764881"/>
              <a:ext cx="10001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5" name="Line 485"/>
            <p:cNvSpPr>
              <a:spLocks noChangeShapeType="1"/>
            </p:cNvSpPr>
            <p:nvPr/>
          </p:nvSpPr>
          <p:spPr bwMode="auto">
            <a:xfrm flipV="1">
              <a:off x="7526338" y="3764881"/>
              <a:ext cx="0" cy="114781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6" name="Line 486"/>
            <p:cNvSpPr>
              <a:spLocks noChangeShapeType="1"/>
            </p:cNvSpPr>
            <p:nvPr/>
          </p:nvSpPr>
          <p:spPr bwMode="auto">
            <a:xfrm>
              <a:off x="9663113" y="3761762"/>
              <a:ext cx="1301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7" name="Line 487"/>
            <p:cNvSpPr>
              <a:spLocks noChangeShapeType="1"/>
            </p:cNvSpPr>
            <p:nvPr/>
          </p:nvSpPr>
          <p:spPr bwMode="auto">
            <a:xfrm flipV="1">
              <a:off x="9663113" y="3761762"/>
              <a:ext cx="0" cy="42419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8" name="Line 488"/>
            <p:cNvSpPr>
              <a:spLocks noChangeShapeType="1"/>
            </p:cNvSpPr>
            <p:nvPr/>
          </p:nvSpPr>
          <p:spPr bwMode="auto">
            <a:xfrm flipH="1">
              <a:off x="9793288" y="3761762"/>
              <a:ext cx="1317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69" name="Line 489"/>
            <p:cNvSpPr>
              <a:spLocks noChangeShapeType="1"/>
            </p:cNvSpPr>
            <p:nvPr/>
          </p:nvSpPr>
          <p:spPr bwMode="auto">
            <a:xfrm flipV="1">
              <a:off x="9925050" y="3761762"/>
              <a:ext cx="0" cy="10854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0" name="Line 490"/>
            <p:cNvSpPr>
              <a:spLocks noChangeShapeType="1"/>
            </p:cNvSpPr>
            <p:nvPr/>
          </p:nvSpPr>
          <p:spPr bwMode="auto">
            <a:xfrm>
              <a:off x="2859088" y="3756148"/>
              <a:ext cx="77788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1" name="Line 491"/>
            <p:cNvSpPr>
              <a:spLocks noChangeShapeType="1"/>
            </p:cNvSpPr>
            <p:nvPr/>
          </p:nvSpPr>
          <p:spPr bwMode="auto">
            <a:xfrm flipV="1">
              <a:off x="2859088" y="3756148"/>
              <a:ext cx="0" cy="198995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2" name="Line 492"/>
            <p:cNvSpPr>
              <a:spLocks noChangeShapeType="1"/>
            </p:cNvSpPr>
            <p:nvPr/>
          </p:nvSpPr>
          <p:spPr bwMode="auto">
            <a:xfrm flipH="1">
              <a:off x="2936875" y="3756148"/>
              <a:ext cx="76200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3" name="Line 493"/>
            <p:cNvSpPr>
              <a:spLocks noChangeShapeType="1"/>
            </p:cNvSpPr>
            <p:nvPr/>
          </p:nvSpPr>
          <p:spPr bwMode="auto">
            <a:xfrm flipV="1">
              <a:off x="3013075" y="3756148"/>
              <a:ext cx="0" cy="20149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4" name="Line 494"/>
            <p:cNvSpPr>
              <a:spLocks noChangeShapeType="1"/>
            </p:cNvSpPr>
            <p:nvPr/>
          </p:nvSpPr>
          <p:spPr bwMode="auto">
            <a:xfrm>
              <a:off x="10077450" y="3749910"/>
              <a:ext cx="1619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5" name="Line 495"/>
            <p:cNvSpPr>
              <a:spLocks noChangeShapeType="1"/>
            </p:cNvSpPr>
            <p:nvPr/>
          </p:nvSpPr>
          <p:spPr bwMode="auto">
            <a:xfrm flipV="1">
              <a:off x="10077450" y="3749910"/>
              <a:ext cx="0" cy="11478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6" name="Line 496"/>
            <p:cNvSpPr>
              <a:spLocks noChangeShapeType="1"/>
            </p:cNvSpPr>
            <p:nvPr/>
          </p:nvSpPr>
          <p:spPr bwMode="auto">
            <a:xfrm flipH="1">
              <a:off x="10239375" y="3749910"/>
              <a:ext cx="1539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7" name="Line 497"/>
            <p:cNvSpPr>
              <a:spLocks noChangeShapeType="1"/>
            </p:cNvSpPr>
            <p:nvPr/>
          </p:nvSpPr>
          <p:spPr bwMode="auto">
            <a:xfrm flipV="1">
              <a:off x="10393363" y="3749910"/>
              <a:ext cx="0" cy="169052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8" name="Line 498"/>
            <p:cNvSpPr>
              <a:spLocks noChangeShapeType="1"/>
            </p:cNvSpPr>
            <p:nvPr/>
          </p:nvSpPr>
          <p:spPr bwMode="auto">
            <a:xfrm>
              <a:off x="8548688" y="3749910"/>
              <a:ext cx="762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9" name="Line 499"/>
            <p:cNvSpPr>
              <a:spLocks noChangeShapeType="1"/>
            </p:cNvSpPr>
            <p:nvPr/>
          </p:nvSpPr>
          <p:spPr bwMode="auto">
            <a:xfrm flipV="1">
              <a:off x="8548688" y="3749910"/>
              <a:ext cx="0" cy="1809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0" name="Line 500"/>
            <p:cNvSpPr>
              <a:spLocks noChangeShapeType="1"/>
            </p:cNvSpPr>
            <p:nvPr/>
          </p:nvSpPr>
          <p:spPr bwMode="auto">
            <a:xfrm flipH="1">
              <a:off x="8624888" y="3749910"/>
              <a:ext cx="777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1" name="Line 501"/>
            <p:cNvSpPr>
              <a:spLocks noChangeShapeType="1"/>
            </p:cNvSpPr>
            <p:nvPr/>
          </p:nvSpPr>
          <p:spPr bwMode="auto">
            <a:xfrm flipV="1">
              <a:off x="8702675" y="3749910"/>
              <a:ext cx="0" cy="2744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2" name="Line 502"/>
            <p:cNvSpPr>
              <a:spLocks noChangeShapeType="1"/>
            </p:cNvSpPr>
            <p:nvPr/>
          </p:nvSpPr>
          <p:spPr bwMode="auto">
            <a:xfrm>
              <a:off x="3813175" y="3749910"/>
              <a:ext cx="146050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3" name="Line 503"/>
            <p:cNvSpPr>
              <a:spLocks noChangeShapeType="1"/>
            </p:cNvSpPr>
            <p:nvPr/>
          </p:nvSpPr>
          <p:spPr bwMode="auto">
            <a:xfrm flipV="1">
              <a:off x="3813175" y="3749910"/>
              <a:ext cx="0" cy="72362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4" name="Line 504"/>
            <p:cNvSpPr>
              <a:spLocks noChangeShapeType="1"/>
            </p:cNvSpPr>
            <p:nvPr/>
          </p:nvSpPr>
          <p:spPr bwMode="auto">
            <a:xfrm flipH="1">
              <a:off x="3959225" y="3749910"/>
              <a:ext cx="138113" cy="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5" name="Line 505"/>
            <p:cNvSpPr>
              <a:spLocks noChangeShapeType="1"/>
            </p:cNvSpPr>
            <p:nvPr/>
          </p:nvSpPr>
          <p:spPr bwMode="auto">
            <a:xfrm flipV="1">
              <a:off x="4097338" y="3749910"/>
              <a:ext cx="0" cy="207728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6" name="Line 506"/>
            <p:cNvSpPr>
              <a:spLocks noChangeShapeType="1"/>
            </p:cNvSpPr>
            <p:nvPr/>
          </p:nvSpPr>
          <p:spPr bwMode="auto">
            <a:xfrm>
              <a:off x="1184275" y="3746791"/>
              <a:ext cx="20002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7" name="Line 507"/>
            <p:cNvSpPr>
              <a:spLocks noChangeShapeType="1"/>
            </p:cNvSpPr>
            <p:nvPr/>
          </p:nvSpPr>
          <p:spPr bwMode="auto">
            <a:xfrm flipV="1">
              <a:off x="1184275" y="3746791"/>
              <a:ext cx="0" cy="81719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8" name="Line 508"/>
            <p:cNvSpPr>
              <a:spLocks noChangeShapeType="1"/>
            </p:cNvSpPr>
            <p:nvPr/>
          </p:nvSpPr>
          <p:spPr bwMode="auto">
            <a:xfrm flipH="1">
              <a:off x="1384300" y="3746791"/>
              <a:ext cx="200025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89" name="Line 509"/>
            <p:cNvSpPr>
              <a:spLocks noChangeShapeType="1"/>
            </p:cNvSpPr>
            <p:nvPr/>
          </p:nvSpPr>
          <p:spPr bwMode="auto">
            <a:xfrm flipV="1">
              <a:off x="1584325" y="3746791"/>
              <a:ext cx="0" cy="75481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0" name="Line 510"/>
            <p:cNvSpPr>
              <a:spLocks noChangeShapeType="1"/>
            </p:cNvSpPr>
            <p:nvPr/>
          </p:nvSpPr>
          <p:spPr bwMode="auto">
            <a:xfrm>
              <a:off x="5665788" y="3741177"/>
              <a:ext cx="68263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1" name="Line 511"/>
            <p:cNvSpPr>
              <a:spLocks noChangeShapeType="1"/>
            </p:cNvSpPr>
            <p:nvPr/>
          </p:nvSpPr>
          <p:spPr bwMode="auto">
            <a:xfrm flipV="1">
              <a:off x="5665788" y="3741177"/>
              <a:ext cx="0" cy="29943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2" name="Line 512"/>
            <p:cNvSpPr>
              <a:spLocks noChangeShapeType="1"/>
            </p:cNvSpPr>
            <p:nvPr/>
          </p:nvSpPr>
          <p:spPr bwMode="auto">
            <a:xfrm flipH="1">
              <a:off x="5734050" y="3741177"/>
              <a:ext cx="69850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3" name="Line 513"/>
            <p:cNvSpPr>
              <a:spLocks noChangeShapeType="1"/>
            </p:cNvSpPr>
            <p:nvPr/>
          </p:nvSpPr>
          <p:spPr bwMode="auto">
            <a:xfrm flipV="1">
              <a:off x="5803900" y="3741177"/>
              <a:ext cx="0" cy="195876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4" name="Line 514"/>
            <p:cNvSpPr>
              <a:spLocks noChangeShapeType="1"/>
            </p:cNvSpPr>
            <p:nvPr/>
          </p:nvSpPr>
          <p:spPr bwMode="auto">
            <a:xfrm>
              <a:off x="7426325" y="3723086"/>
              <a:ext cx="207963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5" name="Line 515"/>
            <p:cNvSpPr>
              <a:spLocks noChangeShapeType="1"/>
            </p:cNvSpPr>
            <p:nvPr/>
          </p:nvSpPr>
          <p:spPr bwMode="auto">
            <a:xfrm flipV="1">
              <a:off x="7426325" y="3723086"/>
              <a:ext cx="0" cy="41795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6" name="Line 516"/>
            <p:cNvSpPr>
              <a:spLocks noChangeShapeType="1"/>
            </p:cNvSpPr>
            <p:nvPr/>
          </p:nvSpPr>
          <p:spPr bwMode="auto">
            <a:xfrm flipH="1">
              <a:off x="7634288" y="3723086"/>
              <a:ext cx="20637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7" name="Line 517"/>
            <p:cNvSpPr>
              <a:spLocks noChangeShapeType="1"/>
            </p:cNvSpPr>
            <p:nvPr/>
          </p:nvSpPr>
          <p:spPr bwMode="auto">
            <a:xfrm flipV="1">
              <a:off x="7840663" y="3723086"/>
              <a:ext cx="0" cy="99186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8" name="Line 518"/>
            <p:cNvSpPr>
              <a:spLocks noChangeShapeType="1"/>
            </p:cNvSpPr>
            <p:nvPr/>
          </p:nvSpPr>
          <p:spPr bwMode="auto">
            <a:xfrm>
              <a:off x="10855325" y="3704996"/>
              <a:ext cx="920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99" name="Line 519"/>
            <p:cNvSpPr>
              <a:spLocks noChangeShapeType="1"/>
            </p:cNvSpPr>
            <p:nvPr/>
          </p:nvSpPr>
          <p:spPr bwMode="auto">
            <a:xfrm flipV="1">
              <a:off x="10855325" y="3704996"/>
              <a:ext cx="0" cy="11103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0" name="Line 520"/>
            <p:cNvSpPr>
              <a:spLocks noChangeShapeType="1"/>
            </p:cNvSpPr>
            <p:nvPr/>
          </p:nvSpPr>
          <p:spPr bwMode="auto">
            <a:xfrm flipH="1">
              <a:off x="10947400" y="3704996"/>
              <a:ext cx="10001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1" name="Line 521"/>
            <p:cNvSpPr>
              <a:spLocks noChangeShapeType="1"/>
            </p:cNvSpPr>
            <p:nvPr/>
          </p:nvSpPr>
          <p:spPr bwMode="auto">
            <a:xfrm flipV="1">
              <a:off x="11047413" y="3704996"/>
              <a:ext cx="0" cy="10542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2" name="Line 522"/>
            <p:cNvSpPr>
              <a:spLocks noChangeShapeType="1"/>
            </p:cNvSpPr>
            <p:nvPr/>
          </p:nvSpPr>
          <p:spPr bwMode="auto">
            <a:xfrm>
              <a:off x="8624888" y="3689401"/>
              <a:ext cx="1317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3" name="Line 523"/>
            <p:cNvSpPr>
              <a:spLocks noChangeShapeType="1"/>
            </p:cNvSpPr>
            <p:nvPr/>
          </p:nvSpPr>
          <p:spPr bwMode="auto">
            <a:xfrm flipV="1">
              <a:off x="8624888" y="3689401"/>
              <a:ext cx="0" cy="6051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4" name="Line 524"/>
            <p:cNvSpPr>
              <a:spLocks noChangeShapeType="1"/>
            </p:cNvSpPr>
            <p:nvPr/>
          </p:nvSpPr>
          <p:spPr bwMode="auto">
            <a:xfrm flipH="1">
              <a:off x="8756650" y="3689401"/>
              <a:ext cx="1301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5" name="Line 525"/>
            <p:cNvSpPr>
              <a:spLocks noChangeShapeType="1"/>
            </p:cNvSpPr>
            <p:nvPr/>
          </p:nvSpPr>
          <p:spPr bwMode="auto">
            <a:xfrm flipV="1">
              <a:off x="8886825" y="3689401"/>
              <a:ext cx="0" cy="11478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6" name="Line 526"/>
            <p:cNvSpPr>
              <a:spLocks noChangeShapeType="1"/>
            </p:cNvSpPr>
            <p:nvPr/>
          </p:nvSpPr>
          <p:spPr bwMode="auto">
            <a:xfrm>
              <a:off x="5403850" y="3674429"/>
              <a:ext cx="169863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7" name="Line 527"/>
            <p:cNvSpPr>
              <a:spLocks noChangeShapeType="1"/>
            </p:cNvSpPr>
            <p:nvPr/>
          </p:nvSpPr>
          <p:spPr bwMode="auto">
            <a:xfrm flipV="1">
              <a:off x="5403850" y="3674429"/>
              <a:ext cx="0" cy="126633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8" name="Line 528"/>
            <p:cNvSpPr>
              <a:spLocks noChangeShapeType="1"/>
            </p:cNvSpPr>
            <p:nvPr/>
          </p:nvSpPr>
          <p:spPr bwMode="auto">
            <a:xfrm flipH="1">
              <a:off x="5573713" y="3674429"/>
              <a:ext cx="160338" cy="0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09" name="Line 529"/>
            <p:cNvSpPr>
              <a:spLocks noChangeShapeType="1"/>
            </p:cNvSpPr>
            <p:nvPr/>
          </p:nvSpPr>
          <p:spPr bwMode="auto">
            <a:xfrm flipV="1">
              <a:off x="5734050" y="3674429"/>
              <a:ext cx="0" cy="66748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0" name="Line 530"/>
            <p:cNvSpPr>
              <a:spLocks noChangeShapeType="1"/>
            </p:cNvSpPr>
            <p:nvPr/>
          </p:nvSpPr>
          <p:spPr bwMode="auto">
            <a:xfrm>
              <a:off x="10947400" y="3674429"/>
              <a:ext cx="1143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1" name="Line 531"/>
            <p:cNvSpPr>
              <a:spLocks noChangeShapeType="1"/>
            </p:cNvSpPr>
            <p:nvPr/>
          </p:nvSpPr>
          <p:spPr bwMode="auto">
            <a:xfrm flipV="1">
              <a:off x="10947400" y="3674429"/>
              <a:ext cx="0" cy="30567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2" name="Line 532"/>
            <p:cNvSpPr>
              <a:spLocks noChangeShapeType="1"/>
            </p:cNvSpPr>
            <p:nvPr/>
          </p:nvSpPr>
          <p:spPr bwMode="auto">
            <a:xfrm flipH="1">
              <a:off x="11061700" y="3674429"/>
              <a:ext cx="1238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3" name="Line 533"/>
            <p:cNvSpPr>
              <a:spLocks noChangeShapeType="1"/>
            </p:cNvSpPr>
            <p:nvPr/>
          </p:nvSpPr>
          <p:spPr bwMode="auto">
            <a:xfrm flipV="1">
              <a:off x="11185525" y="3674429"/>
              <a:ext cx="0" cy="19899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4" name="Line 534"/>
            <p:cNvSpPr>
              <a:spLocks noChangeShapeType="1"/>
            </p:cNvSpPr>
            <p:nvPr/>
          </p:nvSpPr>
          <p:spPr bwMode="auto">
            <a:xfrm>
              <a:off x="8356600" y="3668815"/>
              <a:ext cx="2000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5" name="Line 535"/>
            <p:cNvSpPr>
              <a:spLocks noChangeShapeType="1"/>
            </p:cNvSpPr>
            <p:nvPr/>
          </p:nvSpPr>
          <p:spPr bwMode="auto">
            <a:xfrm flipV="1">
              <a:off x="8356600" y="3668815"/>
              <a:ext cx="0" cy="20149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6" name="Line 536"/>
            <p:cNvSpPr>
              <a:spLocks noChangeShapeType="1"/>
            </p:cNvSpPr>
            <p:nvPr/>
          </p:nvSpPr>
          <p:spPr bwMode="auto">
            <a:xfrm flipH="1">
              <a:off x="8556625" y="3668815"/>
              <a:ext cx="2000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7" name="Line 537"/>
            <p:cNvSpPr>
              <a:spLocks noChangeShapeType="1"/>
            </p:cNvSpPr>
            <p:nvPr/>
          </p:nvSpPr>
          <p:spPr bwMode="auto">
            <a:xfrm flipV="1">
              <a:off x="8756650" y="3668815"/>
              <a:ext cx="0" cy="2058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8" name="Line 538"/>
            <p:cNvSpPr>
              <a:spLocks noChangeShapeType="1"/>
            </p:cNvSpPr>
            <p:nvPr/>
          </p:nvSpPr>
          <p:spPr bwMode="auto">
            <a:xfrm>
              <a:off x="2936875" y="3665696"/>
              <a:ext cx="92075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19" name="Line 539"/>
            <p:cNvSpPr>
              <a:spLocks noChangeShapeType="1"/>
            </p:cNvSpPr>
            <p:nvPr/>
          </p:nvSpPr>
          <p:spPr bwMode="auto">
            <a:xfrm flipV="1">
              <a:off x="2936875" y="3665696"/>
              <a:ext cx="0" cy="90452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0" name="Line 540"/>
            <p:cNvSpPr>
              <a:spLocks noChangeShapeType="1"/>
            </p:cNvSpPr>
            <p:nvPr/>
          </p:nvSpPr>
          <p:spPr bwMode="auto">
            <a:xfrm flipH="1">
              <a:off x="3028950" y="3665696"/>
              <a:ext cx="92075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1" name="Line 541"/>
            <p:cNvSpPr>
              <a:spLocks noChangeShapeType="1"/>
            </p:cNvSpPr>
            <p:nvPr/>
          </p:nvSpPr>
          <p:spPr bwMode="auto">
            <a:xfrm flipV="1">
              <a:off x="3121025" y="3665696"/>
              <a:ext cx="0" cy="162814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2" name="Line 542"/>
            <p:cNvSpPr>
              <a:spLocks noChangeShapeType="1"/>
            </p:cNvSpPr>
            <p:nvPr/>
          </p:nvSpPr>
          <p:spPr bwMode="auto">
            <a:xfrm>
              <a:off x="9155113" y="3662577"/>
              <a:ext cx="1317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3" name="Line 543"/>
            <p:cNvSpPr>
              <a:spLocks noChangeShapeType="1"/>
            </p:cNvSpPr>
            <p:nvPr/>
          </p:nvSpPr>
          <p:spPr bwMode="auto">
            <a:xfrm flipV="1">
              <a:off x="9155113" y="3662577"/>
              <a:ext cx="0" cy="184023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4" name="Line 544"/>
            <p:cNvSpPr>
              <a:spLocks noChangeShapeType="1"/>
            </p:cNvSpPr>
            <p:nvPr/>
          </p:nvSpPr>
          <p:spPr bwMode="auto">
            <a:xfrm flipH="1">
              <a:off x="9286875" y="3662577"/>
              <a:ext cx="1301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5" name="Line 545"/>
            <p:cNvSpPr>
              <a:spLocks noChangeShapeType="1"/>
            </p:cNvSpPr>
            <p:nvPr/>
          </p:nvSpPr>
          <p:spPr bwMode="auto">
            <a:xfrm flipV="1">
              <a:off x="9417050" y="3662577"/>
              <a:ext cx="0" cy="19587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6" name="Line 546"/>
            <p:cNvSpPr>
              <a:spLocks noChangeShapeType="1"/>
            </p:cNvSpPr>
            <p:nvPr/>
          </p:nvSpPr>
          <p:spPr bwMode="auto">
            <a:xfrm>
              <a:off x="10239375" y="3656339"/>
              <a:ext cx="17780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7" name="Line 547"/>
            <p:cNvSpPr>
              <a:spLocks noChangeShapeType="1"/>
            </p:cNvSpPr>
            <p:nvPr/>
          </p:nvSpPr>
          <p:spPr bwMode="auto">
            <a:xfrm flipV="1">
              <a:off x="10239375" y="3656339"/>
              <a:ext cx="0" cy="9357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8" name="Line 548"/>
            <p:cNvSpPr>
              <a:spLocks noChangeShapeType="1"/>
            </p:cNvSpPr>
            <p:nvPr/>
          </p:nvSpPr>
          <p:spPr bwMode="auto">
            <a:xfrm flipH="1">
              <a:off x="10417175" y="3656339"/>
              <a:ext cx="1841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29" name="Line 549"/>
            <p:cNvSpPr>
              <a:spLocks noChangeShapeType="1"/>
            </p:cNvSpPr>
            <p:nvPr/>
          </p:nvSpPr>
          <p:spPr bwMode="auto">
            <a:xfrm flipV="1">
              <a:off x="10601325" y="3656339"/>
              <a:ext cx="0" cy="22020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0" name="Line 550"/>
            <p:cNvSpPr>
              <a:spLocks noChangeShapeType="1"/>
            </p:cNvSpPr>
            <p:nvPr/>
          </p:nvSpPr>
          <p:spPr bwMode="auto">
            <a:xfrm>
              <a:off x="8556625" y="3635753"/>
              <a:ext cx="36036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1" name="Line 551"/>
            <p:cNvSpPr>
              <a:spLocks noChangeShapeType="1"/>
            </p:cNvSpPr>
            <p:nvPr/>
          </p:nvSpPr>
          <p:spPr bwMode="auto">
            <a:xfrm flipV="1">
              <a:off x="8556625" y="3635753"/>
              <a:ext cx="0" cy="33062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2" name="Line 552"/>
            <p:cNvSpPr>
              <a:spLocks noChangeShapeType="1"/>
            </p:cNvSpPr>
            <p:nvPr/>
          </p:nvSpPr>
          <p:spPr bwMode="auto">
            <a:xfrm flipH="1">
              <a:off x="8916988" y="3635753"/>
              <a:ext cx="3698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3" name="Line 553"/>
            <p:cNvSpPr>
              <a:spLocks noChangeShapeType="1"/>
            </p:cNvSpPr>
            <p:nvPr/>
          </p:nvSpPr>
          <p:spPr bwMode="auto">
            <a:xfrm flipV="1">
              <a:off x="9286875" y="3635753"/>
              <a:ext cx="0" cy="26824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4" name="Line 554"/>
            <p:cNvSpPr>
              <a:spLocks noChangeShapeType="1"/>
            </p:cNvSpPr>
            <p:nvPr/>
          </p:nvSpPr>
          <p:spPr bwMode="auto">
            <a:xfrm>
              <a:off x="6734175" y="3626396"/>
              <a:ext cx="176213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5" name="Line 555"/>
            <p:cNvSpPr>
              <a:spLocks noChangeShapeType="1"/>
            </p:cNvSpPr>
            <p:nvPr/>
          </p:nvSpPr>
          <p:spPr bwMode="auto">
            <a:xfrm flipV="1">
              <a:off x="6734175" y="3626396"/>
              <a:ext cx="0" cy="198995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6" name="Line 556"/>
            <p:cNvSpPr>
              <a:spLocks noChangeShapeType="1"/>
            </p:cNvSpPr>
            <p:nvPr/>
          </p:nvSpPr>
          <p:spPr bwMode="auto">
            <a:xfrm flipH="1">
              <a:off x="6910388" y="3626396"/>
              <a:ext cx="177800" cy="0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7" name="Line 557"/>
            <p:cNvSpPr>
              <a:spLocks noChangeShapeType="1"/>
            </p:cNvSpPr>
            <p:nvPr/>
          </p:nvSpPr>
          <p:spPr bwMode="auto">
            <a:xfrm flipV="1">
              <a:off x="7088188" y="3626396"/>
              <a:ext cx="0" cy="138485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8" name="Line 558"/>
            <p:cNvSpPr>
              <a:spLocks noChangeShapeType="1"/>
            </p:cNvSpPr>
            <p:nvPr/>
          </p:nvSpPr>
          <p:spPr bwMode="auto">
            <a:xfrm>
              <a:off x="8916988" y="3611425"/>
              <a:ext cx="4381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39" name="Line 559"/>
            <p:cNvSpPr>
              <a:spLocks noChangeShapeType="1"/>
            </p:cNvSpPr>
            <p:nvPr/>
          </p:nvSpPr>
          <p:spPr bwMode="auto">
            <a:xfrm flipV="1">
              <a:off x="8916988" y="3611425"/>
              <a:ext cx="0" cy="24329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0" name="Line 560"/>
            <p:cNvSpPr>
              <a:spLocks noChangeShapeType="1"/>
            </p:cNvSpPr>
            <p:nvPr/>
          </p:nvSpPr>
          <p:spPr bwMode="auto">
            <a:xfrm flipH="1">
              <a:off x="9355138" y="3611425"/>
              <a:ext cx="438150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1" name="Line 561"/>
            <p:cNvSpPr>
              <a:spLocks noChangeShapeType="1"/>
            </p:cNvSpPr>
            <p:nvPr/>
          </p:nvSpPr>
          <p:spPr bwMode="auto">
            <a:xfrm flipV="1">
              <a:off x="9793288" y="3611425"/>
              <a:ext cx="0" cy="15033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2" name="Line 562"/>
            <p:cNvSpPr>
              <a:spLocks noChangeShapeType="1"/>
            </p:cNvSpPr>
            <p:nvPr/>
          </p:nvSpPr>
          <p:spPr bwMode="auto">
            <a:xfrm>
              <a:off x="3028950" y="3605186"/>
              <a:ext cx="138113" cy="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3" name="Line 563"/>
            <p:cNvSpPr>
              <a:spLocks noChangeShapeType="1"/>
            </p:cNvSpPr>
            <p:nvPr/>
          </p:nvSpPr>
          <p:spPr bwMode="auto">
            <a:xfrm flipV="1">
              <a:off x="3028950" y="3605186"/>
              <a:ext cx="0" cy="6051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4" name="Line 564"/>
            <p:cNvSpPr>
              <a:spLocks noChangeShapeType="1"/>
            </p:cNvSpPr>
            <p:nvPr/>
          </p:nvSpPr>
          <p:spPr bwMode="auto">
            <a:xfrm flipH="1">
              <a:off x="3167063" y="3605186"/>
              <a:ext cx="138113" cy="0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5" name="Line 565"/>
            <p:cNvSpPr>
              <a:spLocks noChangeShapeType="1"/>
            </p:cNvSpPr>
            <p:nvPr/>
          </p:nvSpPr>
          <p:spPr bwMode="auto">
            <a:xfrm flipV="1">
              <a:off x="3305175" y="3605186"/>
              <a:ext cx="0" cy="235176"/>
            </a:xfrm>
            <a:prstGeom prst="line">
              <a:avLst/>
            </a:prstGeom>
            <a:noFill/>
            <a:ln w="9525" cap="rnd">
              <a:solidFill>
                <a:srgbClr val="B03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6" name="Line 566"/>
            <p:cNvSpPr>
              <a:spLocks noChangeShapeType="1"/>
            </p:cNvSpPr>
            <p:nvPr/>
          </p:nvSpPr>
          <p:spPr bwMode="auto">
            <a:xfrm>
              <a:off x="1384300" y="3605186"/>
              <a:ext cx="368300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7" name="Line 567"/>
            <p:cNvSpPr>
              <a:spLocks noChangeShapeType="1"/>
            </p:cNvSpPr>
            <p:nvPr/>
          </p:nvSpPr>
          <p:spPr bwMode="auto">
            <a:xfrm flipV="1">
              <a:off x="1384300" y="3605186"/>
              <a:ext cx="0" cy="141605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8" name="Line 568"/>
            <p:cNvSpPr>
              <a:spLocks noChangeShapeType="1"/>
            </p:cNvSpPr>
            <p:nvPr/>
          </p:nvSpPr>
          <p:spPr bwMode="auto">
            <a:xfrm flipH="1">
              <a:off x="1752600" y="3605186"/>
              <a:ext cx="369888" cy="0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49" name="Line 569"/>
            <p:cNvSpPr>
              <a:spLocks noChangeShapeType="1"/>
            </p:cNvSpPr>
            <p:nvPr/>
          </p:nvSpPr>
          <p:spPr bwMode="auto">
            <a:xfrm flipV="1">
              <a:off x="2122488" y="3605186"/>
              <a:ext cx="0" cy="180904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0" name="Line 570"/>
            <p:cNvSpPr>
              <a:spLocks noChangeShapeType="1"/>
            </p:cNvSpPr>
            <p:nvPr/>
          </p:nvSpPr>
          <p:spPr bwMode="auto">
            <a:xfrm>
              <a:off x="4305300" y="3602068"/>
              <a:ext cx="292100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1" name="Line 571"/>
            <p:cNvSpPr>
              <a:spLocks noChangeShapeType="1"/>
            </p:cNvSpPr>
            <p:nvPr/>
          </p:nvSpPr>
          <p:spPr bwMode="auto">
            <a:xfrm flipV="1">
              <a:off x="4305300" y="3602068"/>
              <a:ext cx="0" cy="169052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2" name="Line 572"/>
            <p:cNvSpPr>
              <a:spLocks noChangeShapeType="1"/>
            </p:cNvSpPr>
            <p:nvPr/>
          </p:nvSpPr>
          <p:spPr bwMode="auto">
            <a:xfrm flipH="1">
              <a:off x="4597400" y="3602068"/>
              <a:ext cx="284163" cy="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3" name="Line 573"/>
            <p:cNvSpPr>
              <a:spLocks noChangeShapeType="1"/>
            </p:cNvSpPr>
            <p:nvPr/>
          </p:nvSpPr>
          <p:spPr bwMode="auto">
            <a:xfrm flipV="1">
              <a:off x="4881563" y="3602068"/>
              <a:ext cx="0" cy="172171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4" name="Line 574"/>
            <p:cNvSpPr>
              <a:spLocks noChangeShapeType="1"/>
            </p:cNvSpPr>
            <p:nvPr/>
          </p:nvSpPr>
          <p:spPr bwMode="auto">
            <a:xfrm>
              <a:off x="11061700" y="3596453"/>
              <a:ext cx="23177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5" name="Line 575"/>
            <p:cNvSpPr>
              <a:spLocks noChangeShapeType="1"/>
            </p:cNvSpPr>
            <p:nvPr/>
          </p:nvSpPr>
          <p:spPr bwMode="auto">
            <a:xfrm flipV="1">
              <a:off x="11061700" y="3596453"/>
              <a:ext cx="0" cy="77976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6" name="Line 576"/>
            <p:cNvSpPr>
              <a:spLocks noChangeShapeType="1"/>
            </p:cNvSpPr>
            <p:nvPr/>
          </p:nvSpPr>
          <p:spPr bwMode="auto">
            <a:xfrm flipH="1">
              <a:off x="11293475" y="3596453"/>
              <a:ext cx="2301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7" name="Line 577"/>
            <p:cNvSpPr>
              <a:spLocks noChangeShapeType="1"/>
            </p:cNvSpPr>
            <p:nvPr/>
          </p:nvSpPr>
          <p:spPr bwMode="auto">
            <a:xfrm flipV="1">
              <a:off x="11523663" y="3596453"/>
              <a:ext cx="0" cy="210847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8" name="Line 578"/>
            <p:cNvSpPr>
              <a:spLocks noChangeShapeType="1"/>
            </p:cNvSpPr>
            <p:nvPr/>
          </p:nvSpPr>
          <p:spPr bwMode="auto">
            <a:xfrm>
              <a:off x="7634288" y="3590215"/>
              <a:ext cx="238125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59" name="Line 579"/>
            <p:cNvSpPr>
              <a:spLocks noChangeShapeType="1"/>
            </p:cNvSpPr>
            <p:nvPr/>
          </p:nvSpPr>
          <p:spPr bwMode="auto">
            <a:xfrm flipV="1">
              <a:off x="7634288" y="3590215"/>
              <a:ext cx="0" cy="132871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60" name="Line 580"/>
            <p:cNvSpPr>
              <a:spLocks noChangeShapeType="1"/>
            </p:cNvSpPr>
            <p:nvPr/>
          </p:nvSpPr>
          <p:spPr bwMode="auto">
            <a:xfrm flipH="1">
              <a:off x="7872413" y="3590215"/>
              <a:ext cx="230188" cy="0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61" name="Line 581"/>
            <p:cNvSpPr>
              <a:spLocks noChangeShapeType="1"/>
            </p:cNvSpPr>
            <p:nvPr/>
          </p:nvSpPr>
          <p:spPr bwMode="auto">
            <a:xfrm flipV="1">
              <a:off x="8102600" y="3590215"/>
              <a:ext cx="0" cy="205233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62" name="Line 582"/>
            <p:cNvSpPr>
              <a:spLocks noChangeShapeType="1"/>
            </p:cNvSpPr>
            <p:nvPr/>
          </p:nvSpPr>
          <p:spPr bwMode="auto">
            <a:xfrm>
              <a:off x="3167063" y="3563392"/>
              <a:ext cx="169863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63" name="Line 583"/>
            <p:cNvSpPr>
              <a:spLocks noChangeShapeType="1"/>
            </p:cNvSpPr>
            <p:nvPr/>
          </p:nvSpPr>
          <p:spPr bwMode="auto">
            <a:xfrm flipV="1">
              <a:off x="3167063" y="3563392"/>
              <a:ext cx="0" cy="4179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64" name="Line 584"/>
            <p:cNvSpPr>
              <a:spLocks noChangeShapeType="1"/>
            </p:cNvSpPr>
            <p:nvPr/>
          </p:nvSpPr>
          <p:spPr bwMode="auto">
            <a:xfrm flipH="1">
              <a:off x="3336925" y="3563392"/>
              <a:ext cx="168275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65" name="Line 585"/>
            <p:cNvSpPr>
              <a:spLocks noChangeShapeType="1"/>
            </p:cNvSpPr>
            <p:nvPr/>
          </p:nvSpPr>
          <p:spPr bwMode="auto">
            <a:xfrm flipV="1">
              <a:off x="3505200" y="3563392"/>
              <a:ext cx="0" cy="222700"/>
            </a:xfrm>
            <a:prstGeom prst="line">
              <a:avLst/>
            </a:prstGeom>
            <a:noFill/>
            <a:ln w="9525" cap="rnd">
              <a:solidFill>
                <a:srgbClr val="ADD8E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66" name="Line 586"/>
            <p:cNvSpPr>
              <a:spLocks noChangeShapeType="1"/>
            </p:cNvSpPr>
            <p:nvPr/>
          </p:nvSpPr>
          <p:spPr bwMode="auto">
            <a:xfrm>
              <a:off x="9355138" y="3469820"/>
              <a:ext cx="5302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67" name="Line 587"/>
            <p:cNvSpPr>
              <a:spLocks noChangeShapeType="1"/>
            </p:cNvSpPr>
            <p:nvPr/>
          </p:nvSpPr>
          <p:spPr bwMode="auto">
            <a:xfrm flipV="1">
              <a:off x="9355138" y="3469820"/>
              <a:ext cx="0" cy="141605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68" name="Line 588"/>
            <p:cNvSpPr>
              <a:spLocks noChangeShapeType="1"/>
            </p:cNvSpPr>
            <p:nvPr/>
          </p:nvSpPr>
          <p:spPr bwMode="auto">
            <a:xfrm flipH="1">
              <a:off x="9885363" y="3469820"/>
              <a:ext cx="531813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69" name="Line 589"/>
            <p:cNvSpPr>
              <a:spLocks noChangeShapeType="1"/>
            </p:cNvSpPr>
            <p:nvPr/>
          </p:nvSpPr>
          <p:spPr bwMode="auto">
            <a:xfrm flipV="1">
              <a:off x="10417175" y="3469820"/>
              <a:ext cx="0" cy="186519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0" name="Line 590"/>
            <p:cNvSpPr>
              <a:spLocks noChangeShapeType="1"/>
            </p:cNvSpPr>
            <p:nvPr/>
          </p:nvSpPr>
          <p:spPr bwMode="auto">
            <a:xfrm>
              <a:off x="9885363" y="3442373"/>
              <a:ext cx="708025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1" name="Line 591"/>
            <p:cNvSpPr>
              <a:spLocks noChangeShapeType="1"/>
            </p:cNvSpPr>
            <p:nvPr/>
          </p:nvSpPr>
          <p:spPr bwMode="auto">
            <a:xfrm flipV="1">
              <a:off x="9885363" y="3442373"/>
              <a:ext cx="0" cy="2744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2" name="Line 592"/>
            <p:cNvSpPr>
              <a:spLocks noChangeShapeType="1"/>
            </p:cNvSpPr>
            <p:nvPr/>
          </p:nvSpPr>
          <p:spPr bwMode="auto">
            <a:xfrm flipH="1">
              <a:off x="10593388" y="3442373"/>
              <a:ext cx="700088" cy="0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3" name="Line 593"/>
            <p:cNvSpPr>
              <a:spLocks noChangeShapeType="1"/>
            </p:cNvSpPr>
            <p:nvPr/>
          </p:nvSpPr>
          <p:spPr bwMode="auto">
            <a:xfrm flipV="1">
              <a:off x="11293475" y="3442373"/>
              <a:ext cx="0" cy="154081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4" name="Line 594"/>
            <p:cNvSpPr>
              <a:spLocks noChangeShapeType="1"/>
            </p:cNvSpPr>
            <p:nvPr/>
          </p:nvSpPr>
          <p:spPr bwMode="auto">
            <a:xfrm>
              <a:off x="3336925" y="3391221"/>
              <a:ext cx="3063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5" name="Line 595"/>
            <p:cNvSpPr>
              <a:spLocks noChangeShapeType="1"/>
            </p:cNvSpPr>
            <p:nvPr/>
          </p:nvSpPr>
          <p:spPr bwMode="auto">
            <a:xfrm flipV="1">
              <a:off x="3336925" y="3391221"/>
              <a:ext cx="0" cy="17217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6" name="Line 596"/>
            <p:cNvSpPr>
              <a:spLocks noChangeShapeType="1"/>
            </p:cNvSpPr>
            <p:nvPr/>
          </p:nvSpPr>
          <p:spPr bwMode="auto">
            <a:xfrm flipH="1">
              <a:off x="3643313" y="3391221"/>
              <a:ext cx="315913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7" name="Line 597"/>
            <p:cNvSpPr>
              <a:spLocks noChangeShapeType="1"/>
            </p:cNvSpPr>
            <p:nvPr/>
          </p:nvSpPr>
          <p:spPr bwMode="auto">
            <a:xfrm flipV="1">
              <a:off x="3959225" y="3391221"/>
              <a:ext cx="0" cy="358690"/>
            </a:xfrm>
            <a:prstGeom prst="line">
              <a:avLst/>
            </a:prstGeom>
            <a:noFill/>
            <a:ln w="9525" cap="rnd">
              <a:solidFill>
                <a:srgbClr val="8B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8" name="Line 598"/>
            <p:cNvSpPr>
              <a:spLocks noChangeShapeType="1"/>
            </p:cNvSpPr>
            <p:nvPr/>
          </p:nvSpPr>
          <p:spPr bwMode="auto">
            <a:xfrm>
              <a:off x="2620963" y="3333830"/>
              <a:ext cx="51593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9" name="Line 599"/>
            <p:cNvSpPr>
              <a:spLocks noChangeShapeType="1"/>
            </p:cNvSpPr>
            <p:nvPr/>
          </p:nvSpPr>
          <p:spPr bwMode="auto">
            <a:xfrm flipV="1">
              <a:off x="2620963" y="3333830"/>
              <a:ext cx="0" cy="497799"/>
            </a:xfrm>
            <a:prstGeom prst="line">
              <a:avLst/>
            </a:prstGeom>
            <a:noFill/>
            <a:ln w="9525" cap="rnd">
              <a:solidFill>
                <a:srgbClr val="EEA2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80" name="Line 600"/>
            <p:cNvSpPr>
              <a:spLocks noChangeShapeType="1"/>
            </p:cNvSpPr>
            <p:nvPr/>
          </p:nvSpPr>
          <p:spPr bwMode="auto">
            <a:xfrm flipH="1">
              <a:off x="3136900" y="3333830"/>
              <a:ext cx="506413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81" name="Line 601"/>
            <p:cNvSpPr>
              <a:spLocks noChangeShapeType="1"/>
            </p:cNvSpPr>
            <p:nvPr/>
          </p:nvSpPr>
          <p:spPr bwMode="auto">
            <a:xfrm flipV="1">
              <a:off x="3643313" y="3333830"/>
              <a:ext cx="0" cy="5739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82" name="Line 602"/>
            <p:cNvSpPr>
              <a:spLocks noChangeShapeType="1"/>
            </p:cNvSpPr>
            <p:nvPr/>
          </p:nvSpPr>
          <p:spPr bwMode="auto">
            <a:xfrm>
              <a:off x="3136900" y="3264587"/>
              <a:ext cx="73025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83" name="Line 603"/>
            <p:cNvSpPr>
              <a:spLocks noChangeShapeType="1"/>
            </p:cNvSpPr>
            <p:nvPr/>
          </p:nvSpPr>
          <p:spPr bwMode="auto">
            <a:xfrm flipV="1">
              <a:off x="3136900" y="3264587"/>
              <a:ext cx="0" cy="69243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84" name="Line 604"/>
            <p:cNvSpPr>
              <a:spLocks noChangeShapeType="1"/>
            </p:cNvSpPr>
            <p:nvPr/>
          </p:nvSpPr>
          <p:spPr bwMode="auto">
            <a:xfrm flipH="1">
              <a:off x="3867150" y="3264587"/>
              <a:ext cx="73025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85" name="Line 605"/>
            <p:cNvSpPr>
              <a:spLocks noChangeShapeType="1"/>
            </p:cNvSpPr>
            <p:nvPr/>
          </p:nvSpPr>
          <p:spPr bwMode="auto">
            <a:xfrm flipV="1">
              <a:off x="4597400" y="3264587"/>
              <a:ext cx="0" cy="337480"/>
            </a:xfrm>
            <a:prstGeom prst="line">
              <a:avLst/>
            </a:prstGeom>
            <a:noFill/>
            <a:ln w="9525" cap="rnd">
              <a:solidFill>
                <a:srgbClr val="BF3E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86" name="Line 606"/>
            <p:cNvSpPr>
              <a:spLocks noChangeShapeType="1"/>
            </p:cNvSpPr>
            <p:nvPr/>
          </p:nvSpPr>
          <p:spPr bwMode="auto">
            <a:xfrm>
              <a:off x="5573713" y="3240883"/>
              <a:ext cx="346075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87" name="Line 608"/>
            <p:cNvSpPr>
              <a:spLocks noChangeShapeType="1"/>
            </p:cNvSpPr>
            <p:nvPr/>
          </p:nvSpPr>
          <p:spPr bwMode="auto">
            <a:xfrm flipV="1">
              <a:off x="5573713" y="3240883"/>
              <a:ext cx="0" cy="433547"/>
            </a:xfrm>
            <a:prstGeom prst="line">
              <a:avLst/>
            </a:prstGeom>
            <a:noFill/>
            <a:ln w="9525" cap="rnd">
              <a:solidFill>
                <a:srgbClr val="AB82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88" name="Line 609"/>
            <p:cNvSpPr>
              <a:spLocks noChangeShapeType="1"/>
            </p:cNvSpPr>
            <p:nvPr/>
          </p:nvSpPr>
          <p:spPr bwMode="auto">
            <a:xfrm flipH="1">
              <a:off x="5919788" y="3240883"/>
              <a:ext cx="352425" cy="0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89" name="Line 610"/>
            <p:cNvSpPr>
              <a:spLocks noChangeShapeType="1"/>
            </p:cNvSpPr>
            <p:nvPr/>
          </p:nvSpPr>
          <p:spPr bwMode="auto">
            <a:xfrm flipV="1">
              <a:off x="6272213" y="3240883"/>
              <a:ext cx="0" cy="530237"/>
            </a:xfrm>
            <a:prstGeom prst="line">
              <a:avLst/>
            </a:prstGeom>
            <a:noFill/>
            <a:ln w="9525" cap="rnd">
              <a:solidFill>
                <a:srgbClr val="8B735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90" name="Line 611"/>
            <p:cNvSpPr>
              <a:spLocks noChangeShapeType="1"/>
            </p:cNvSpPr>
            <p:nvPr/>
          </p:nvSpPr>
          <p:spPr bwMode="auto">
            <a:xfrm>
              <a:off x="3867151" y="3225288"/>
              <a:ext cx="102235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91" name="Line 612"/>
            <p:cNvSpPr>
              <a:spLocks noChangeShapeType="1"/>
            </p:cNvSpPr>
            <p:nvPr/>
          </p:nvSpPr>
          <p:spPr bwMode="auto">
            <a:xfrm flipV="1">
              <a:off x="3867151" y="3225288"/>
              <a:ext cx="0" cy="3930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92" name="Line 613"/>
            <p:cNvSpPr>
              <a:spLocks noChangeShapeType="1"/>
            </p:cNvSpPr>
            <p:nvPr/>
          </p:nvSpPr>
          <p:spPr bwMode="auto">
            <a:xfrm flipH="1">
              <a:off x="4889501" y="3225288"/>
              <a:ext cx="1030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93" name="Line 614"/>
            <p:cNvSpPr>
              <a:spLocks noChangeShapeType="1"/>
            </p:cNvSpPr>
            <p:nvPr/>
          </p:nvSpPr>
          <p:spPr bwMode="auto">
            <a:xfrm flipV="1">
              <a:off x="5919788" y="3225288"/>
              <a:ext cx="0" cy="1559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94" name="Line 615"/>
            <p:cNvSpPr>
              <a:spLocks noChangeShapeType="1"/>
            </p:cNvSpPr>
            <p:nvPr/>
          </p:nvSpPr>
          <p:spPr bwMode="auto">
            <a:xfrm>
              <a:off x="4889501" y="3153550"/>
              <a:ext cx="1014413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95" name="Line 616"/>
            <p:cNvSpPr>
              <a:spLocks noChangeShapeType="1"/>
            </p:cNvSpPr>
            <p:nvPr/>
          </p:nvSpPr>
          <p:spPr bwMode="auto">
            <a:xfrm flipV="1">
              <a:off x="4889501" y="3153550"/>
              <a:ext cx="0" cy="7173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96" name="Line 617"/>
            <p:cNvSpPr>
              <a:spLocks noChangeShapeType="1"/>
            </p:cNvSpPr>
            <p:nvPr/>
          </p:nvSpPr>
          <p:spPr bwMode="auto">
            <a:xfrm flipH="1">
              <a:off x="5903913" y="3153550"/>
              <a:ext cx="1006475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97" name="Line 618"/>
            <p:cNvSpPr>
              <a:spLocks noChangeShapeType="1"/>
            </p:cNvSpPr>
            <p:nvPr/>
          </p:nvSpPr>
          <p:spPr bwMode="auto">
            <a:xfrm flipV="1">
              <a:off x="6910388" y="3153550"/>
              <a:ext cx="0" cy="472846"/>
            </a:xfrm>
            <a:prstGeom prst="line">
              <a:avLst/>
            </a:prstGeom>
            <a:noFill/>
            <a:ln w="9525" cap="rnd">
              <a:solidFill>
                <a:srgbClr val="FFC12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98" name="Line 619"/>
            <p:cNvSpPr>
              <a:spLocks noChangeShapeType="1"/>
            </p:cNvSpPr>
            <p:nvPr/>
          </p:nvSpPr>
          <p:spPr bwMode="auto">
            <a:xfrm>
              <a:off x="5903913" y="3047502"/>
              <a:ext cx="98425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99" name="Line 620"/>
            <p:cNvSpPr>
              <a:spLocks noChangeShapeType="1"/>
            </p:cNvSpPr>
            <p:nvPr/>
          </p:nvSpPr>
          <p:spPr bwMode="auto">
            <a:xfrm flipV="1">
              <a:off x="5903913" y="3047502"/>
              <a:ext cx="0" cy="10604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00" name="Line 621"/>
            <p:cNvSpPr>
              <a:spLocks noChangeShapeType="1"/>
            </p:cNvSpPr>
            <p:nvPr/>
          </p:nvSpPr>
          <p:spPr bwMode="auto">
            <a:xfrm flipH="1">
              <a:off x="6888163" y="3047502"/>
              <a:ext cx="98425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01" name="Line 622"/>
            <p:cNvSpPr>
              <a:spLocks noChangeShapeType="1"/>
            </p:cNvSpPr>
            <p:nvPr/>
          </p:nvSpPr>
          <p:spPr bwMode="auto">
            <a:xfrm flipV="1">
              <a:off x="7872413" y="3047502"/>
              <a:ext cx="0" cy="542713"/>
            </a:xfrm>
            <a:prstGeom prst="line">
              <a:avLst/>
            </a:prstGeom>
            <a:noFill/>
            <a:ln w="9525" cap="rnd">
              <a:solidFill>
                <a:srgbClr val="CDC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02" name="Line 623"/>
            <p:cNvSpPr>
              <a:spLocks noChangeShapeType="1"/>
            </p:cNvSpPr>
            <p:nvPr/>
          </p:nvSpPr>
          <p:spPr bwMode="auto">
            <a:xfrm>
              <a:off x="1752601" y="3032531"/>
              <a:ext cx="25669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03" name="Line 624"/>
            <p:cNvSpPr>
              <a:spLocks noChangeShapeType="1"/>
            </p:cNvSpPr>
            <p:nvPr/>
          </p:nvSpPr>
          <p:spPr bwMode="auto">
            <a:xfrm flipV="1">
              <a:off x="1752601" y="3032531"/>
              <a:ext cx="0" cy="572655"/>
            </a:xfrm>
            <a:prstGeom prst="line">
              <a:avLst/>
            </a:prstGeom>
            <a:noFill/>
            <a:ln w="9525" cap="rnd">
              <a:solidFill>
                <a:srgbClr val="C715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04" name="Line 625"/>
            <p:cNvSpPr>
              <a:spLocks noChangeShapeType="1"/>
            </p:cNvSpPr>
            <p:nvPr/>
          </p:nvSpPr>
          <p:spPr bwMode="auto">
            <a:xfrm flipH="1">
              <a:off x="4319588" y="3032531"/>
              <a:ext cx="2568575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05" name="Line 626"/>
            <p:cNvSpPr>
              <a:spLocks noChangeShapeType="1"/>
            </p:cNvSpPr>
            <p:nvPr/>
          </p:nvSpPr>
          <p:spPr bwMode="auto">
            <a:xfrm flipV="1">
              <a:off x="6888163" y="3032531"/>
              <a:ext cx="0" cy="1497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06" name="Line 627"/>
            <p:cNvSpPr>
              <a:spLocks noChangeShapeType="1"/>
            </p:cNvSpPr>
            <p:nvPr/>
          </p:nvSpPr>
          <p:spPr bwMode="auto">
            <a:xfrm>
              <a:off x="4319588" y="2617075"/>
              <a:ext cx="31369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07" name="Line 628"/>
            <p:cNvSpPr>
              <a:spLocks noChangeShapeType="1"/>
            </p:cNvSpPr>
            <p:nvPr/>
          </p:nvSpPr>
          <p:spPr bwMode="auto">
            <a:xfrm flipV="1">
              <a:off x="4319588" y="2617075"/>
              <a:ext cx="0" cy="41545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08" name="Line 629"/>
            <p:cNvSpPr>
              <a:spLocks noChangeShapeType="1"/>
            </p:cNvSpPr>
            <p:nvPr/>
          </p:nvSpPr>
          <p:spPr bwMode="auto">
            <a:xfrm flipH="1">
              <a:off x="7456488" y="2617075"/>
              <a:ext cx="31369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09" name="Line 630"/>
            <p:cNvSpPr>
              <a:spLocks noChangeShapeType="1"/>
            </p:cNvSpPr>
            <p:nvPr/>
          </p:nvSpPr>
          <p:spPr bwMode="auto">
            <a:xfrm flipV="1">
              <a:off x="10593388" y="2617075"/>
              <a:ext cx="0" cy="825298"/>
            </a:xfrm>
            <a:prstGeom prst="line">
              <a:avLst/>
            </a:prstGeom>
            <a:noFill/>
            <a:ln w="9525" cap="rnd">
              <a:solidFill>
                <a:srgbClr val="FF3E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cxnSp>
        <p:nvCxnSpPr>
          <p:cNvPr id="3644" name="Connecteur droit avec flèche 3643"/>
          <p:cNvCxnSpPr/>
          <p:nvPr/>
        </p:nvCxnSpPr>
        <p:spPr>
          <a:xfrm flipH="1" flipV="1">
            <a:off x="8331906" y="4558178"/>
            <a:ext cx="0" cy="180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94" name="Groupe 4293"/>
          <p:cNvGrpSpPr/>
          <p:nvPr/>
        </p:nvGrpSpPr>
        <p:grpSpPr>
          <a:xfrm>
            <a:off x="194616" y="3968589"/>
            <a:ext cx="972319" cy="580922"/>
            <a:chOff x="194616" y="3968589"/>
            <a:chExt cx="972319" cy="580922"/>
          </a:xfrm>
        </p:grpSpPr>
        <p:sp>
          <p:nvSpPr>
            <p:cNvPr id="4288" name="ZoneTexte 4287"/>
            <p:cNvSpPr txBox="1"/>
            <p:nvPr/>
          </p:nvSpPr>
          <p:spPr>
            <a:xfrm>
              <a:off x="427630" y="3968589"/>
              <a:ext cx="73930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Tumor</a:t>
              </a:r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Type</a:t>
              </a:r>
              <a:endParaRPr lang="fr-FR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89" name="ZoneTexte 4288"/>
            <p:cNvSpPr txBox="1"/>
            <p:nvPr/>
          </p:nvSpPr>
          <p:spPr>
            <a:xfrm>
              <a:off x="788305" y="4151800"/>
              <a:ext cx="37863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FET</a:t>
              </a:r>
              <a:endParaRPr lang="fr-FR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90" name="ZoneTexte 4289"/>
            <p:cNvSpPr txBox="1"/>
            <p:nvPr/>
          </p:nvSpPr>
          <p:spPr>
            <a:xfrm>
              <a:off x="644035" y="4334067"/>
              <a:ext cx="5229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Partner</a:t>
              </a:r>
              <a:endParaRPr lang="fr-FR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91" name="ZoneTexte 4290"/>
            <p:cNvSpPr txBox="1"/>
            <p:nvPr/>
          </p:nvSpPr>
          <p:spPr>
            <a:xfrm>
              <a:off x="194616" y="4243376"/>
              <a:ext cx="57259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FUSION</a:t>
              </a:r>
              <a:endParaRPr lang="fr-FR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293" name="Connecteur droit 4292"/>
            <p:cNvCxnSpPr/>
            <p:nvPr/>
          </p:nvCxnSpPr>
          <p:spPr>
            <a:xfrm>
              <a:off x="702579" y="4224655"/>
              <a:ext cx="0" cy="25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39" name="Groupe 4438"/>
          <p:cNvGrpSpPr/>
          <p:nvPr/>
        </p:nvGrpSpPr>
        <p:grpSpPr>
          <a:xfrm>
            <a:off x="1292737" y="4687159"/>
            <a:ext cx="9865801" cy="526451"/>
            <a:chOff x="1292737" y="4906234"/>
            <a:chExt cx="9865801" cy="526451"/>
          </a:xfrm>
        </p:grpSpPr>
        <p:grpSp>
          <p:nvGrpSpPr>
            <p:cNvPr id="4397" name="Groupe 4396"/>
            <p:cNvGrpSpPr/>
            <p:nvPr/>
          </p:nvGrpSpPr>
          <p:grpSpPr>
            <a:xfrm>
              <a:off x="2157244" y="5217241"/>
              <a:ext cx="489686" cy="215444"/>
              <a:chOff x="2994886" y="5755526"/>
              <a:chExt cx="489686" cy="215444"/>
            </a:xfrm>
          </p:grpSpPr>
          <p:sp>
            <p:nvSpPr>
              <p:cNvPr id="4363" name="Rectangle 670"/>
              <p:cNvSpPr>
                <a:spLocks noChangeArrowheads="1"/>
              </p:cNvSpPr>
              <p:nvPr/>
            </p:nvSpPr>
            <p:spPr bwMode="auto">
              <a:xfrm>
                <a:off x="2994886" y="5825381"/>
                <a:ext cx="68403" cy="72000"/>
              </a:xfrm>
              <a:prstGeom prst="rect">
                <a:avLst/>
              </a:prstGeom>
              <a:solidFill>
                <a:srgbClr val="A6CEE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68" name="ZoneTexte 4367"/>
              <p:cNvSpPr txBox="1"/>
              <p:nvPr/>
            </p:nvSpPr>
            <p:spPr>
              <a:xfrm>
                <a:off x="2998542" y="5755526"/>
                <a:ext cx="48603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CREM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96" name="Groupe 4395"/>
            <p:cNvGrpSpPr/>
            <p:nvPr/>
          </p:nvGrpSpPr>
          <p:grpSpPr>
            <a:xfrm>
              <a:off x="2625456" y="5217241"/>
              <a:ext cx="531365" cy="215444"/>
              <a:chOff x="2994886" y="5880672"/>
              <a:chExt cx="531365" cy="215444"/>
            </a:xfrm>
          </p:grpSpPr>
          <p:sp>
            <p:nvSpPr>
              <p:cNvPr id="4364" name="Rectangle 674"/>
              <p:cNvSpPr>
                <a:spLocks noChangeArrowheads="1"/>
              </p:cNvSpPr>
              <p:nvPr/>
            </p:nvSpPr>
            <p:spPr bwMode="auto">
              <a:xfrm>
                <a:off x="2994886" y="5951350"/>
                <a:ext cx="68403" cy="72000"/>
              </a:xfrm>
              <a:prstGeom prst="rect">
                <a:avLst/>
              </a:prstGeom>
              <a:solidFill>
                <a:srgbClr val="63A3C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69" name="ZoneTexte 4368"/>
              <p:cNvSpPr txBox="1"/>
              <p:nvPr/>
            </p:nvSpPr>
            <p:spPr>
              <a:xfrm>
                <a:off x="2998542" y="5880672"/>
                <a:ext cx="52770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CREB1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95" name="Groupe 4394"/>
            <p:cNvGrpSpPr/>
            <p:nvPr/>
          </p:nvGrpSpPr>
          <p:grpSpPr>
            <a:xfrm>
              <a:off x="3135347" y="5217241"/>
              <a:ext cx="439994" cy="215444"/>
              <a:chOff x="2994886" y="6005818"/>
              <a:chExt cx="439994" cy="215444"/>
            </a:xfrm>
          </p:grpSpPr>
          <p:sp>
            <p:nvSpPr>
              <p:cNvPr id="4365" name="Rectangle 682"/>
              <p:cNvSpPr>
                <a:spLocks noChangeArrowheads="1"/>
              </p:cNvSpPr>
              <p:nvPr/>
            </p:nvSpPr>
            <p:spPr bwMode="auto">
              <a:xfrm>
                <a:off x="2994886" y="6077319"/>
                <a:ext cx="68403" cy="72000"/>
              </a:xfrm>
              <a:prstGeom prst="rect">
                <a:avLst/>
              </a:prstGeom>
              <a:solidFill>
                <a:srgbClr val="1F78B4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70" name="ZoneTexte 4369"/>
              <p:cNvSpPr txBox="1"/>
              <p:nvPr/>
            </p:nvSpPr>
            <p:spPr>
              <a:xfrm>
                <a:off x="2998542" y="6005818"/>
                <a:ext cx="43633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ATF1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94" name="Groupe 4393"/>
            <p:cNvGrpSpPr/>
            <p:nvPr/>
          </p:nvGrpSpPr>
          <p:grpSpPr>
            <a:xfrm>
              <a:off x="3553867" y="5217241"/>
              <a:ext cx="565028" cy="215444"/>
              <a:chOff x="2994886" y="6130964"/>
              <a:chExt cx="565028" cy="215444"/>
            </a:xfrm>
          </p:grpSpPr>
          <p:sp>
            <p:nvSpPr>
              <p:cNvPr id="4366" name="Rectangle 720"/>
              <p:cNvSpPr>
                <a:spLocks noChangeArrowheads="1"/>
              </p:cNvSpPr>
              <p:nvPr/>
            </p:nvSpPr>
            <p:spPr bwMode="auto">
              <a:xfrm>
                <a:off x="2994886" y="6203288"/>
                <a:ext cx="68403" cy="72000"/>
              </a:xfrm>
              <a:prstGeom prst="rect">
                <a:avLst/>
              </a:prstGeom>
              <a:solidFill>
                <a:srgbClr val="E31A1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71" name="ZoneTexte 4370"/>
              <p:cNvSpPr txBox="1"/>
              <p:nvPr/>
            </p:nvSpPr>
            <p:spPr>
              <a:xfrm>
                <a:off x="2998542" y="6130964"/>
                <a:ext cx="56137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NFATc2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93" name="Groupe 4392"/>
            <p:cNvGrpSpPr/>
            <p:nvPr/>
          </p:nvGrpSpPr>
          <p:grpSpPr>
            <a:xfrm>
              <a:off x="4097421" y="5217241"/>
              <a:ext cx="520144" cy="215444"/>
              <a:chOff x="2994886" y="6256109"/>
              <a:chExt cx="520144" cy="215444"/>
            </a:xfrm>
          </p:grpSpPr>
          <p:sp>
            <p:nvSpPr>
              <p:cNvPr id="4367" name="Rectangle 732"/>
              <p:cNvSpPr>
                <a:spLocks noChangeArrowheads="1"/>
              </p:cNvSpPr>
              <p:nvPr/>
            </p:nvSpPr>
            <p:spPr bwMode="auto">
              <a:xfrm>
                <a:off x="2994886" y="6329256"/>
                <a:ext cx="68403" cy="72000"/>
              </a:xfrm>
              <a:prstGeom prst="rect">
                <a:avLst/>
              </a:prstGeom>
              <a:solidFill>
                <a:srgbClr val="FDBF6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72" name="ZoneTexte 4371"/>
              <p:cNvSpPr txBox="1"/>
              <p:nvPr/>
            </p:nvSpPr>
            <p:spPr>
              <a:xfrm>
                <a:off x="2998542" y="6256109"/>
                <a:ext cx="51648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NR4A3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98" name="Groupe 4397"/>
            <p:cNvGrpSpPr/>
            <p:nvPr/>
          </p:nvGrpSpPr>
          <p:grpSpPr>
            <a:xfrm>
              <a:off x="4596091" y="5217241"/>
              <a:ext cx="507374" cy="215444"/>
              <a:chOff x="3574924" y="5755526"/>
              <a:chExt cx="507374" cy="215444"/>
            </a:xfrm>
          </p:grpSpPr>
          <p:sp>
            <p:nvSpPr>
              <p:cNvPr id="4355" name="Rectangle 738"/>
              <p:cNvSpPr>
                <a:spLocks noChangeArrowheads="1"/>
              </p:cNvSpPr>
              <p:nvPr/>
            </p:nvSpPr>
            <p:spPr bwMode="auto">
              <a:xfrm>
                <a:off x="3574924" y="5825381"/>
                <a:ext cx="68403" cy="72000"/>
              </a:xfrm>
              <a:prstGeom prst="rect">
                <a:avLst/>
              </a:prstGeom>
              <a:solidFill>
                <a:srgbClr val="E31A1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59" name="ZoneTexte 4358"/>
              <p:cNvSpPr txBox="1"/>
              <p:nvPr/>
            </p:nvSpPr>
            <p:spPr>
              <a:xfrm>
                <a:off x="3577031" y="5755526"/>
                <a:ext cx="50526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PATZ1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99" name="Groupe 4398"/>
            <p:cNvGrpSpPr/>
            <p:nvPr/>
          </p:nvGrpSpPr>
          <p:grpSpPr>
            <a:xfrm>
              <a:off x="5081991" y="5217241"/>
              <a:ext cx="645232" cy="215444"/>
              <a:chOff x="3574924" y="6005818"/>
              <a:chExt cx="645232" cy="215444"/>
            </a:xfrm>
          </p:grpSpPr>
          <p:sp>
            <p:nvSpPr>
              <p:cNvPr id="4356" name="Rectangle 748"/>
              <p:cNvSpPr>
                <a:spLocks noChangeArrowheads="1"/>
              </p:cNvSpPr>
              <p:nvPr/>
            </p:nvSpPr>
            <p:spPr bwMode="auto">
              <a:xfrm>
                <a:off x="3574924" y="6077319"/>
                <a:ext cx="68403" cy="72000"/>
              </a:xfrm>
              <a:prstGeom prst="rect">
                <a:avLst/>
              </a:prstGeom>
              <a:solidFill>
                <a:srgbClr val="F06D4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60" name="ZoneTexte 4359"/>
              <p:cNvSpPr txBox="1"/>
              <p:nvPr/>
            </p:nvSpPr>
            <p:spPr>
              <a:xfrm>
                <a:off x="3577031" y="6005818"/>
                <a:ext cx="64312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CREB3L2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400" name="Groupe 4399"/>
            <p:cNvGrpSpPr/>
            <p:nvPr/>
          </p:nvGrpSpPr>
          <p:grpSpPr>
            <a:xfrm>
              <a:off x="5705749" y="5217241"/>
              <a:ext cx="645232" cy="215444"/>
              <a:chOff x="3574924" y="6130964"/>
              <a:chExt cx="645232" cy="215444"/>
            </a:xfrm>
          </p:grpSpPr>
          <p:sp>
            <p:nvSpPr>
              <p:cNvPr id="4357" name="Rectangle 760"/>
              <p:cNvSpPr>
                <a:spLocks noChangeArrowheads="1"/>
              </p:cNvSpPr>
              <p:nvPr/>
            </p:nvSpPr>
            <p:spPr bwMode="auto">
              <a:xfrm>
                <a:off x="3574924" y="6199954"/>
                <a:ext cx="68403" cy="72000"/>
              </a:xfrm>
              <a:prstGeom prst="rect">
                <a:avLst/>
              </a:prstGeom>
              <a:solidFill>
                <a:srgbClr val="FE9F38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61" name="ZoneTexte 4360"/>
              <p:cNvSpPr txBox="1"/>
              <p:nvPr/>
            </p:nvSpPr>
            <p:spPr>
              <a:xfrm>
                <a:off x="3577031" y="6130964"/>
                <a:ext cx="64312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CREB3L1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92" name="Groupe 4391"/>
            <p:cNvGrpSpPr/>
            <p:nvPr/>
          </p:nvGrpSpPr>
          <p:grpSpPr>
            <a:xfrm>
              <a:off x="6329507" y="5217241"/>
              <a:ext cx="645232" cy="215444"/>
              <a:chOff x="3574924" y="6256109"/>
              <a:chExt cx="645232" cy="215444"/>
            </a:xfrm>
          </p:grpSpPr>
          <p:sp>
            <p:nvSpPr>
              <p:cNvPr id="4358" name="Rectangle 778"/>
              <p:cNvSpPr>
                <a:spLocks noChangeArrowheads="1"/>
              </p:cNvSpPr>
              <p:nvPr/>
            </p:nvSpPr>
            <p:spPr bwMode="auto">
              <a:xfrm>
                <a:off x="3574924" y="6329256"/>
                <a:ext cx="68403" cy="72000"/>
              </a:xfrm>
              <a:prstGeom prst="rect">
                <a:avLst/>
              </a:prstGeom>
              <a:solidFill>
                <a:srgbClr val="E4996B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62" name="ZoneTexte 4361"/>
              <p:cNvSpPr txBox="1"/>
              <p:nvPr/>
            </p:nvSpPr>
            <p:spPr>
              <a:xfrm>
                <a:off x="3577031" y="6256109"/>
                <a:ext cx="64312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CREB3L3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87" name="Groupe 4386"/>
            <p:cNvGrpSpPr/>
            <p:nvPr/>
          </p:nvGrpSpPr>
          <p:grpSpPr>
            <a:xfrm>
              <a:off x="6953265" y="5217241"/>
              <a:ext cx="451003" cy="215444"/>
              <a:chOff x="4235166" y="5755526"/>
              <a:chExt cx="451003" cy="215444"/>
            </a:xfrm>
          </p:grpSpPr>
          <p:sp>
            <p:nvSpPr>
              <p:cNvPr id="4345" name="Rectangle 786"/>
              <p:cNvSpPr>
                <a:spLocks noChangeArrowheads="1"/>
              </p:cNvSpPr>
              <p:nvPr/>
            </p:nvSpPr>
            <p:spPr bwMode="auto">
              <a:xfrm>
                <a:off x="4235166" y="5825381"/>
                <a:ext cx="68403" cy="72000"/>
              </a:xfrm>
              <a:prstGeom prst="rect">
                <a:avLst/>
              </a:prstGeom>
              <a:solidFill>
                <a:srgbClr val="CAB2D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50" name="ZoneTexte 4349"/>
              <p:cNvSpPr txBox="1"/>
              <p:nvPr/>
            </p:nvSpPr>
            <p:spPr>
              <a:xfrm>
                <a:off x="4237007" y="5755526"/>
                <a:ext cx="44916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PBX3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89" name="Groupe 4388"/>
            <p:cNvGrpSpPr/>
            <p:nvPr/>
          </p:nvGrpSpPr>
          <p:grpSpPr>
            <a:xfrm>
              <a:off x="7812323" y="5217241"/>
              <a:ext cx="483063" cy="215444"/>
              <a:chOff x="4235166" y="6005818"/>
              <a:chExt cx="483063" cy="215444"/>
            </a:xfrm>
          </p:grpSpPr>
          <p:sp>
            <p:nvSpPr>
              <p:cNvPr id="4347" name="Rectangle 810"/>
              <p:cNvSpPr>
                <a:spLocks noChangeArrowheads="1"/>
              </p:cNvSpPr>
              <p:nvPr/>
            </p:nvSpPr>
            <p:spPr bwMode="auto">
              <a:xfrm>
                <a:off x="4235166" y="6077319"/>
                <a:ext cx="68403" cy="72000"/>
              </a:xfrm>
              <a:prstGeom prst="rect">
                <a:avLst/>
              </a:prstGeom>
              <a:solidFill>
                <a:srgbClr val="6A3D9A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51" name="ZoneTexte 4350"/>
              <p:cNvSpPr txBox="1"/>
              <p:nvPr/>
            </p:nvSpPr>
            <p:spPr>
              <a:xfrm>
                <a:off x="4237007" y="6005818"/>
                <a:ext cx="48122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DDIT3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91" name="Groupe 4390"/>
            <p:cNvGrpSpPr/>
            <p:nvPr/>
          </p:nvGrpSpPr>
          <p:grpSpPr>
            <a:xfrm>
              <a:off x="8273912" y="5217241"/>
              <a:ext cx="402913" cy="215444"/>
              <a:chOff x="4235166" y="6130964"/>
              <a:chExt cx="402913" cy="215444"/>
            </a:xfrm>
          </p:grpSpPr>
          <p:sp>
            <p:nvSpPr>
              <p:cNvPr id="4348" name="Rectangle 834"/>
              <p:cNvSpPr>
                <a:spLocks noChangeArrowheads="1"/>
              </p:cNvSpPr>
              <p:nvPr/>
            </p:nvSpPr>
            <p:spPr bwMode="auto">
              <a:xfrm>
                <a:off x="4235166" y="6199954"/>
                <a:ext cx="68403" cy="72000"/>
              </a:xfrm>
              <a:prstGeom prst="rect">
                <a:avLst/>
              </a:prstGeom>
              <a:solidFill>
                <a:srgbClr val="69AC9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52" name="ZoneTexte 4351"/>
              <p:cNvSpPr txBox="1"/>
              <p:nvPr/>
            </p:nvSpPr>
            <p:spPr>
              <a:xfrm>
                <a:off x="4237007" y="6130964"/>
                <a:ext cx="40107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WT1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90" name="Groupe 4389"/>
            <p:cNvGrpSpPr/>
            <p:nvPr/>
          </p:nvGrpSpPr>
          <p:grpSpPr>
            <a:xfrm>
              <a:off x="8655351" y="5217241"/>
              <a:ext cx="511917" cy="215444"/>
              <a:chOff x="4235166" y="6256109"/>
              <a:chExt cx="511917" cy="215444"/>
            </a:xfrm>
          </p:grpSpPr>
          <p:sp>
            <p:nvSpPr>
              <p:cNvPr id="4349" name="Rectangle 851"/>
              <p:cNvSpPr>
                <a:spLocks noChangeArrowheads="1"/>
              </p:cNvSpPr>
              <p:nvPr/>
            </p:nvSpPr>
            <p:spPr bwMode="auto">
              <a:xfrm>
                <a:off x="4235166" y="6329256"/>
                <a:ext cx="68403" cy="72000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53" name="ZoneTexte 4352"/>
              <p:cNvSpPr txBox="1"/>
              <p:nvPr/>
            </p:nvSpPr>
            <p:spPr>
              <a:xfrm>
                <a:off x="4237007" y="6256109"/>
                <a:ext cx="51007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TFCP2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88" name="Groupe 4387"/>
            <p:cNvGrpSpPr/>
            <p:nvPr/>
          </p:nvGrpSpPr>
          <p:grpSpPr>
            <a:xfrm>
              <a:off x="7382794" y="5217241"/>
              <a:ext cx="451003" cy="215444"/>
              <a:chOff x="4235166" y="5880672"/>
              <a:chExt cx="451003" cy="215444"/>
            </a:xfrm>
          </p:grpSpPr>
          <p:sp>
            <p:nvSpPr>
              <p:cNvPr id="4346" name="Rectangle 788"/>
              <p:cNvSpPr>
                <a:spLocks noChangeArrowheads="1"/>
              </p:cNvSpPr>
              <p:nvPr/>
            </p:nvSpPr>
            <p:spPr bwMode="auto">
              <a:xfrm>
                <a:off x="4235166" y="5951350"/>
                <a:ext cx="68403" cy="72000"/>
              </a:xfrm>
              <a:prstGeom prst="rect">
                <a:avLst/>
              </a:prstGeom>
              <a:solidFill>
                <a:srgbClr val="9A78B8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54" name="ZoneTexte 4353"/>
              <p:cNvSpPr txBox="1"/>
              <p:nvPr/>
            </p:nvSpPr>
            <p:spPr>
              <a:xfrm>
                <a:off x="4237007" y="5880672"/>
                <a:ext cx="44916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PBX1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86" name="Groupe 4385"/>
            <p:cNvGrpSpPr/>
            <p:nvPr/>
          </p:nvGrpSpPr>
          <p:grpSpPr>
            <a:xfrm>
              <a:off x="9145794" y="5217241"/>
              <a:ext cx="446195" cy="215444"/>
              <a:chOff x="4762092" y="5759809"/>
              <a:chExt cx="446195" cy="215444"/>
            </a:xfrm>
          </p:grpSpPr>
          <p:sp>
            <p:nvSpPr>
              <p:cNvPr id="4335" name="Rectangle 879"/>
              <p:cNvSpPr>
                <a:spLocks noChangeArrowheads="1"/>
              </p:cNvSpPr>
              <p:nvPr/>
            </p:nvSpPr>
            <p:spPr bwMode="auto">
              <a:xfrm>
                <a:off x="4762092" y="5825381"/>
                <a:ext cx="68403" cy="72000"/>
              </a:xfrm>
              <a:prstGeom prst="rect">
                <a:avLst/>
              </a:prstGeom>
              <a:solidFill>
                <a:srgbClr val="B2DF8A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40" name="ZoneTexte 4339"/>
              <p:cNvSpPr txBox="1"/>
              <p:nvPr/>
            </p:nvSpPr>
            <p:spPr>
              <a:xfrm>
                <a:off x="4765537" y="5759809"/>
                <a:ext cx="44275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ETV4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85" name="Groupe 4384"/>
            <p:cNvGrpSpPr/>
            <p:nvPr/>
          </p:nvGrpSpPr>
          <p:grpSpPr>
            <a:xfrm>
              <a:off x="9570515" y="5217241"/>
              <a:ext cx="394899" cy="215444"/>
              <a:chOff x="4762092" y="5880672"/>
              <a:chExt cx="394899" cy="215444"/>
            </a:xfrm>
          </p:grpSpPr>
          <p:sp>
            <p:nvSpPr>
              <p:cNvPr id="4336" name="Rectangle 881"/>
              <p:cNvSpPr>
                <a:spLocks noChangeArrowheads="1"/>
              </p:cNvSpPr>
              <p:nvPr/>
            </p:nvSpPr>
            <p:spPr bwMode="auto">
              <a:xfrm>
                <a:off x="4762092" y="5951350"/>
                <a:ext cx="68403" cy="72000"/>
              </a:xfrm>
              <a:prstGeom prst="rect">
                <a:avLst/>
              </a:prstGeom>
              <a:solidFill>
                <a:srgbClr val="979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41" name="ZoneTexte 4340"/>
              <p:cNvSpPr txBox="1"/>
              <p:nvPr/>
            </p:nvSpPr>
            <p:spPr>
              <a:xfrm>
                <a:off x="4765537" y="5880672"/>
                <a:ext cx="3914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FLI1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84" name="Groupe 4383"/>
            <p:cNvGrpSpPr/>
            <p:nvPr/>
          </p:nvGrpSpPr>
          <p:grpSpPr>
            <a:xfrm>
              <a:off x="9943940" y="5217241"/>
              <a:ext cx="392467" cy="215444"/>
              <a:chOff x="4762092" y="6005818"/>
              <a:chExt cx="392467" cy="215444"/>
            </a:xfrm>
          </p:grpSpPr>
          <p:sp>
            <p:nvSpPr>
              <p:cNvPr id="4337" name="Rectangle 883"/>
              <p:cNvSpPr>
                <a:spLocks noChangeArrowheads="1"/>
              </p:cNvSpPr>
              <p:nvPr/>
            </p:nvSpPr>
            <p:spPr bwMode="auto">
              <a:xfrm>
                <a:off x="4762092" y="6077319"/>
                <a:ext cx="68403" cy="72000"/>
              </a:xfrm>
              <a:prstGeom prst="rect">
                <a:avLst/>
              </a:prstGeom>
              <a:solidFill>
                <a:srgbClr val="72C05B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42" name="ZoneTexte 4341"/>
              <p:cNvSpPr txBox="1"/>
              <p:nvPr/>
            </p:nvSpPr>
            <p:spPr>
              <a:xfrm>
                <a:off x="4769517" y="6005818"/>
                <a:ext cx="38504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FEV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83" name="Groupe 4382"/>
            <p:cNvGrpSpPr/>
            <p:nvPr/>
          </p:nvGrpSpPr>
          <p:grpSpPr>
            <a:xfrm>
              <a:off x="10314933" y="5217241"/>
              <a:ext cx="414909" cy="215444"/>
              <a:chOff x="4762092" y="6130964"/>
              <a:chExt cx="414909" cy="215444"/>
            </a:xfrm>
          </p:grpSpPr>
          <p:sp>
            <p:nvSpPr>
              <p:cNvPr id="4338" name="Rectangle 887"/>
              <p:cNvSpPr>
                <a:spLocks noChangeArrowheads="1"/>
              </p:cNvSpPr>
              <p:nvPr/>
            </p:nvSpPr>
            <p:spPr bwMode="auto">
              <a:xfrm>
                <a:off x="4762092" y="6199954"/>
                <a:ext cx="68403" cy="72000"/>
              </a:xfrm>
              <a:prstGeom prst="rect">
                <a:avLst/>
              </a:prstGeom>
              <a:solidFill>
                <a:srgbClr val="33A02C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43" name="ZoneTexte 4342"/>
              <p:cNvSpPr txBox="1"/>
              <p:nvPr/>
            </p:nvSpPr>
            <p:spPr>
              <a:xfrm>
                <a:off x="4769517" y="6130964"/>
                <a:ext cx="40748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ERG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82" name="Groupe 4381"/>
            <p:cNvGrpSpPr/>
            <p:nvPr/>
          </p:nvGrpSpPr>
          <p:grpSpPr>
            <a:xfrm>
              <a:off x="10708363" y="5217241"/>
              <a:ext cx="450175" cy="215444"/>
              <a:chOff x="4762092" y="6256109"/>
              <a:chExt cx="450175" cy="215444"/>
            </a:xfrm>
          </p:grpSpPr>
          <p:sp>
            <p:nvSpPr>
              <p:cNvPr id="4339" name="Rectangle 963"/>
              <p:cNvSpPr>
                <a:spLocks noChangeArrowheads="1"/>
              </p:cNvSpPr>
              <p:nvPr/>
            </p:nvSpPr>
            <p:spPr bwMode="auto">
              <a:xfrm>
                <a:off x="4762092" y="6329256"/>
                <a:ext cx="68403" cy="72000"/>
              </a:xfrm>
              <a:prstGeom prst="rect">
                <a:avLst/>
              </a:prstGeom>
              <a:solidFill>
                <a:srgbClr val="C8F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44" name="ZoneTexte 4343"/>
              <p:cNvSpPr txBox="1"/>
              <p:nvPr/>
            </p:nvSpPr>
            <p:spPr>
              <a:xfrm>
                <a:off x="4769517" y="6256109"/>
                <a:ext cx="44275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ETV1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329" name="ZoneTexte 4328"/>
            <p:cNvSpPr txBox="1"/>
            <p:nvPr/>
          </p:nvSpPr>
          <p:spPr>
            <a:xfrm>
              <a:off x="1292737" y="5212439"/>
              <a:ext cx="86113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Fusion Partner</a:t>
              </a:r>
              <a:endParaRPr lang="fr-FR" sz="8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373" name="Groupe 4372"/>
            <p:cNvGrpSpPr/>
            <p:nvPr/>
          </p:nvGrpSpPr>
          <p:grpSpPr>
            <a:xfrm>
              <a:off x="2160472" y="5063699"/>
              <a:ext cx="392611" cy="215444"/>
              <a:chOff x="1857818" y="1369800"/>
              <a:chExt cx="392611" cy="215444"/>
            </a:xfrm>
          </p:grpSpPr>
          <p:sp>
            <p:nvSpPr>
              <p:cNvPr id="4380" name="Rectangle 669"/>
              <p:cNvSpPr>
                <a:spLocks noChangeArrowheads="1"/>
              </p:cNvSpPr>
              <p:nvPr/>
            </p:nvSpPr>
            <p:spPr bwMode="auto">
              <a:xfrm>
                <a:off x="1857818" y="1435427"/>
                <a:ext cx="68403" cy="72000"/>
              </a:xfrm>
              <a:prstGeom prst="rect">
                <a:avLst/>
              </a:prstGeom>
              <a:solidFill>
                <a:srgbClr val="FC8D62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81" name="ZoneTexte 4380"/>
              <p:cNvSpPr txBox="1"/>
              <p:nvPr/>
            </p:nvSpPr>
            <p:spPr>
              <a:xfrm>
                <a:off x="1860579" y="1369800"/>
                <a:ext cx="38985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FUS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74" name="Groupe 4373"/>
            <p:cNvGrpSpPr/>
            <p:nvPr/>
          </p:nvGrpSpPr>
          <p:grpSpPr>
            <a:xfrm>
              <a:off x="2625456" y="5063699"/>
              <a:ext cx="552912" cy="215444"/>
              <a:chOff x="1857818" y="1599253"/>
              <a:chExt cx="552912" cy="215444"/>
            </a:xfrm>
          </p:grpSpPr>
          <p:sp>
            <p:nvSpPr>
              <p:cNvPr id="4378" name="Rectangle 673"/>
              <p:cNvSpPr>
                <a:spLocks noChangeArrowheads="1"/>
              </p:cNvSpPr>
              <p:nvPr/>
            </p:nvSpPr>
            <p:spPr bwMode="auto">
              <a:xfrm>
                <a:off x="1857818" y="1667362"/>
                <a:ext cx="68403" cy="72000"/>
              </a:xfrm>
              <a:prstGeom prst="rect">
                <a:avLst/>
              </a:prstGeom>
              <a:solidFill>
                <a:srgbClr val="66C2A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79" name="ZoneTexte 4378"/>
              <p:cNvSpPr txBox="1"/>
              <p:nvPr/>
            </p:nvSpPr>
            <p:spPr>
              <a:xfrm>
                <a:off x="1860579" y="1599253"/>
                <a:ext cx="55015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EWSR1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75" name="Groupe 4374"/>
            <p:cNvGrpSpPr/>
            <p:nvPr/>
          </p:nvGrpSpPr>
          <p:grpSpPr>
            <a:xfrm>
              <a:off x="3135347" y="5063699"/>
              <a:ext cx="503157" cy="215444"/>
              <a:chOff x="1857818" y="1828882"/>
              <a:chExt cx="503157" cy="215444"/>
            </a:xfrm>
          </p:grpSpPr>
          <p:sp>
            <p:nvSpPr>
              <p:cNvPr id="4377" name="ZoneTexte 4376"/>
              <p:cNvSpPr txBox="1"/>
              <p:nvPr/>
            </p:nvSpPr>
            <p:spPr>
              <a:xfrm>
                <a:off x="1866929" y="1828882"/>
                <a:ext cx="4940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TAF15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76" name="Rectangle 729"/>
              <p:cNvSpPr>
                <a:spLocks noChangeArrowheads="1"/>
              </p:cNvSpPr>
              <p:nvPr/>
            </p:nvSpPr>
            <p:spPr bwMode="auto">
              <a:xfrm>
                <a:off x="1857818" y="1896890"/>
                <a:ext cx="68403" cy="72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4330" name="ZoneTexte 4329"/>
            <p:cNvSpPr txBox="1"/>
            <p:nvPr/>
          </p:nvSpPr>
          <p:spPr>
            <a:xfrm>
              <a:off x="1775419" y="5063699"/>
              <a:ext cx="37863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FET</a:t>
              </a:r>
              <a:endParaRPr lang="fr-FR" sz="8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433" name="Groupe 4432"/>
            <p:cNvGrpSpPr/>
            <p:nvPr/>
          </p:nvGrpSpPr>
          <p:grpSpPr>
            <a:xfrm>
              <a:off x="2157244" y="4906234"/>
              <a:ext cx="391332" cy="217625"/>
              <a:chOff x="811991" y="1487881"/>
              <a:chExt cx="391332" cy="217625"/>
            </a:xfrm>
          </p:grpSpPr>
          <p:sp>
            <p:nvSpPr>
              <p:cNvPr id="3467" name="ZoneTexte 3466"/>
              <p:cNvSpPr txBox="1"/>
              <p:nvPr/>
            </p:nvSpPr>
            <p:spPr>
              <a:xfrm>
                <a:off x="816381" y="1487881"/>
                <a:ext cx="386942" cy="21762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AFH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12" name="Rectangle 646"/>
              <p:cNvSpPr>
                <a:spLocks noChangeArrowheads="1"/>
              </p:cNvSpPr>
              <p:nvPr/>
            </p:nvSpPr>
            <p:spPr bwMode="auto">
              <a:xfrm>
                <a:off x="811991" y="1560693"/>
                <a:ext cx="68437" cy="72000"/>
              </a:xfrm>
              <a:prstGeom prst="rect">
                <a:avLst/>
              </a:prstGeom>
              <a:solidFill>
                <a:srgbClr val="C7158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</p:grpSp>
        <p:grpSp>
          <p:nvGrpSpPr>
            <p:cNvPr id="4432" name="Groupe 4431"/>
            <p:cNvGrpSpPr/>
            <p:nvPr/>
          </p:nvGrpSpPr>
          <p:grpSpPr>
            <a:xfrm>
              <a:off x="2625456" y="4906234"/>
              <a:ext cx="398164" cy="217625"/>
              <a:chOff x="1179076" y="1487881"/>
              <a:chExt cx="398164" cy="217625"/>
            </a:xfrm>
          </p:grpSpPr>
          <p:sp>
            <p:nvSpPr>
              <p:cNvPr id="3468" name="ZoneTexte 3467"/>
              <p:cNvSpPr txBox="1"/>
              <p:nvPr/>
            </p:nvSpPr>
            <p:spPr>
              <a:xfrm>
                <a:off x="1179076" y="1487881"/>
                <a:ext cx="398164" cy="21762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CCS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13" name="Rectangle 650"/>
              <p:cNvSpPr>
                <a:spLocks noChangeArrowheads="1"/>
              </p:cNvSpPr>
              <p:nvPr/>
            </p:nvSpPr>
            <p:spPr bwMode="auto">
              <a:xfrm>
                <a:off x="1184273" y="1560693"/>
                <a:ext cx="68437" cy="72000"/>
              </a:xfrm>
              <a:prstGeom prst="rect">
                <a:avLst/>
              </a:prstGeom>
              <a:solidFill>
                <a:srgbClr val="EEA2AD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</p:grpSp>
        <p:grpSp>
          <p:nvGrpSpPr>
            <p:cNvPr id="4431" name="Groupe 4430"/>
            <p:cNvGrpSpPr/>
            <p:nvPr/>
          </p:nvGrpSpPr>
          <p:grpSpPr>
            <a:xfrm>
              <a:off x="3016877" y="4906234"/>
              <a:ext cx="558464" cy="217625"/>
              <a:chOff x="1565020" y="1487881"/>
              <a:chExt cx="558464" cy="217625"/>
            </a:xfrm>
          </p:grpSpPr>
          <p:sp>
            <p:nvSpPr>
              <p:cNvPr id="3469" name="ZoneTexte 3468"/>
              <p:cNvSpPr txBox="1"/>
              <p:nvPr/>
            </p:nvSpPr>
            <p:spPr>
              <a:xfrm>
                <a:off x="1565020" y="1487881"/>
                <a:ext cx="558464" cy="21762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NFATc2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14" name="Rectangle 657"/>
              <p:cNvSpPr>
                <a:spLocks noChangeArrowheads="1"/>
              </p:cNvSpPr>
              <p:nvPr/>
            </p:nvSpPr>
            <p:spPr bwMode="auto">
              <a:xfrm>
                <a:off x="1569864" y="1560693"/>
                <a:ext cx="68437" cy="72000"/>
              </a:xfrm>
              <a:prstGeom prst="rect">
                <a:avLst/>
              </a:prstGeom>
              <a:solidFill>
                <a:srgbClr val="ADD8E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</p:grpSp>
        <p:grpSp>
          <p:nvGrpSpPr>
            <p:cNvPr id="4430" name="Groupe 4429"/>
            <p:cNvGrpSpPr/>
            <p:nvPr/>
          </p:nvGrpSpPr>
          <p:grpSpPr>
            <a:xfrm>
              <a:off x="3553867" y="4906234"/>
              <a:ext cx="482447" cy="217625"/>
              <a:chOff x="2061125" y="1487881"/>
              <a:chExt cx="482447" cy="217625"/>
            </a:xfrm>
          </p:grpSpPr>
          <p:sp>
            <p:nvSpPr>
              <p:cNvPr id="3474" name="ZoneTexte 3473"/>
              <p:cNvSpPr txBox="1"/>
              <p:nvPr/>
            </p:nvSpPr>
            <p:spPr>
              <a:xfrm>
                <a:off x="2065258" y="1487881"/>
                <a:ext cx="478314" cy="21762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EMCS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15" name="Rectangle 662"/>
              <p:cNvSpPr>
                <a:spLocks noChangeArrowheads="1"/>
              </p:cNvSpPr>
              <p:nvPr/>
            </p:nvSpPr>
            <p:spPr bwMode="auto">
              <a:xfrm>
                <a:off x="2061125" y="1560693"/>
                <a:ext cx="68437" cy="72000"/>
              </a:xfrm>
              <a:prstGeom prst="rect">
                <a:avLst/>
              </a:prstGeom>
              <a:solidFill>
                <a:srgbClr val="B0306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</p:grpSp>
        <p:grpSp>
          <p:nvGrpSpPr>
            <p:cNvPr id="4429" name="Groupe 4428"/>
            <p:cNvGrpSpPr/>
            <p:nvPr/>
          </p:nvGrpSpPr>
          <p:grpSpPr>
            <a:xfrm>
              <a:off x="4097421" y="4906234"/>
              <a:ext cx="502358" cy="217625"/>
              <a:chOff x="2530219" y="1487881"/>
              <a:chExt cx="502358" cy="217625"/>
            </a:xfrm>
          </p:grpSpPr>
          <p:sp>
            <p:nvSpPr>
              <p:cNvPr id="3470" name="ZoneTexte 3469"/>
              <p:cNvSpPr txBox="1"/>
              <p:nvPr/>
            </p:nvSpPr>
            <p:spPr>
              <a:xfrm>
                <a:off x="2530219" y="1487881"/>
                <a:ext cx="502358" cy="21762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PATZ1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16" name="Rectangle 671"/>
              <p:cNvSpPr>
                <a:spLocks noChangeArrowheads="1"/>
              </p:cNvSpPr>
              <p:nvPr/>
            </p:nvSpPr>
            <p:spPr bwMode="auto">
              <a:xfrm>
                <a:off x="2534429" y="1560693"/>
                <a:ext cx="68437" cy="72000"/>
              </a:xfrm>
              <a:prstGeom prst="rect">
                <a:avLst/>
              </a:prstGeom>
              <a:solidFill>
                <a:srgbClr val="8B0000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</p:grpSp>
        <p:grpSp>
          <p:nvGrpSpPr>
            <p:cNvPr id="4428" name="Groupe 4427"/>
            <p:cNvGrpSpPr/>
            <p:nvPr/>
          </p:nvGrpSpPr>
          <p:grpSpPr>
            <a:xfrm>
              <a:off x="4596091" y="4906234"/>
              <a:ext cx="474752" cy="217625"/>
              <a:chOff x="3215696" y="1487881"/>
              <a:chExt cx="474752" cy="217625"/>
            </a:xfrm>
          </p:grpSpPr>
          <p:sp>
            <p:nvSpPr>
              <p:cNvPr id="3473" name="ZoneTexte 3472"/>
              <p:cNvSpPr txBox="1"/>
              <p:nvPr/>
            </p:nvSpPr>
            <p:spPr>
              <a:xfrm>
                <a:off x="3228164" y="1487881"/>
                <a:ext cx="462284" cy="21762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MLPS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17" name="Rectangle 679"/>
              <p:cNvSpPr>
                <a:spLocks noChangeArrowheads="1"/>
              </p:cNvSpPr>
              <p:nvPr/>
            </p:nvSpPr>
            <p:spPr bwMode="auto">
              <a:xfrm>
                <a:off x="3215696" y="1560693"/>
                <a:ext cx="68437" cy="72000"/>
              </a:xfrm>
              <a:prstGeom prst="rect">
                <a:avLst/>
              </a:prstGeom>
              <a:solidFill>
                <a:srgbClr val="BF3E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</p:grpSp>
        <p:grpSp>
          <p:nvGrpSpPr>
            <p:cNvPr id="4427" name="Groupe 4426"/>
            <p:cNvGrpSpPr/>
            <p:nvPr/>
          </p:nvGrpSpPr>
          <p:grpSpPr>
            <a:xfrm>
              <a:off x="5081991" y="4906234"/>
              <a:ext cx="398331" cy="217625"/>
              <a:chOff x="4050174" y="1487881"/>
              <a:chExt cx="398331" cy="217625"/>
            </a:xfrm>
          </p:grpSpPr>
          <p:sp>
            <p:nvSpPr>
              <p:cNvPr id="3472" name="ZoneTexte 3471"/>
              <p:cNvSpPr txBox="1"/>
              <p:nvPr/>
            </p:nvSpPr>
            <p:spPr>
              <a:xfrm>
                <a:off x="4050341" y="1487881"/>
                <a:ext cx="398164" cy="21762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MET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18" name="Rectangle 693"/>
              <p:cNvSpPr>
                <a:spLocks noChangeArrowheads="1"/>
              </p:cNvSpPr>
              <p:nvPr/>
            </p:nvSpPr>
            <p:spPr bwMode="auto">
              <a:xfrm>
                <a:off x="4050174" y="1560693"/>
                <a:ext cx="68437" cy="72000"/>
              </a:xfrm>
              <a:prstGeom prst="rect">
                <a:avLst/>
              </a:prstGeom>
              <a:solidFill>
                <a:srgbClr val="AB82FF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</p:grpSp>
        <p:grpSp>
          <p:nvGrpSpPr>
            <p:cNvPr id="4426" name="Groupe 4425"/>
            <p:cNvGrpSpPr/>
            <p:nvPr/>
          </p:nvGrpSpPr>
          <p:grpSpPr>
            <a:xfrm>
              <a:off x="5705749" y="4906234"/>
              <a:ext cx="536022" cy="217625"/>
              <a:chOff x="4737893" y="1487881"/>
              <a:chExt cx="536022" cy="217625"/>
            </a:xfrm>
          </p:grpSpPr>
          <p:sp>
            <p:nvSpPr>
              <p:cNvPr id="3471" name="ZoneTexte 3470"/>
              <p:cNvSpPr txBox="1"/>
              <p:nvPr/>
            </p:nvSpPr>
            <p:spPr>
              <a:xfrm>
                <a:off x="4737893" y="1487881"/>
                <a:ext cx="536022" cy="21762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LGFMS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19" name="Rectangle 703"/>
              <p:cNvSpPr>
                <a:spLocks noChangeArrowheads="1"/>
              </p:cNvSpPr>
              <p:nvPr/>
            </p:nvSpPr>
            <p:spPr bwMode="auto">
              <a:xfrm>
                <a:off x="4739148" y="1560693"/>
                <a:ext cx="68437" cy="72000"/>
              </a:xfrm>
              <a:prstGeom prst="rect">
                <a:avLst/>
              </a:prstGeom>
              <a:solidFill>
                <a:srgbClr val="8B735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</p:grpSp>
        <p:grpSp>
          <p:nvGrpSpPr>
            <p:cNvPr id="4425" name="Groupe 4424"/>
            <p:cNvGrpSpPr/>
            <p:nvPr/>
          </p:nvGrpSpPr>
          <p:grpSpPr>
            <a:xfrm>
              <a:off x="6329507" y="4906234"/>
              <a:ext cx="538716" cy="217625"/>
              <a:chOff x="5565918" y="1487881"/>
              <a:chExt cx="538716" cy="217625"/>
            </a:xfrm>
          </p:grpSpPr>
          <p:sp>
            <p:nvSpPr>
              <p:cNvPr id="3466" name="ZoneTexte 3465"/>
              <p:cNvSpPr txBox="1"/>
              <p:nvPr/>
            </p:nvSpPr>
            <p:spPr>
              <a:xfrm>
                <a:off x="5570216" y="1487881"/>
                <a:ext cx="534418" cy="21762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DSRCT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20" name="Rectangle 715"/>
              <p:cNvSpPr>
                <a:spLocks noChangeArrowheads="1"/>
              </p:cNvSpPr>
              <p:nvPr/>
            </p:nvSpPr>
            <p:spPr bwMode="auto">
              <a:xfrm>
                <a:off x="5565918" y="1560693"/>
                <a:ext cx="68437" cy="72000"/>
              </a:xfrm>
              <a:prstGeom prst="rect">
                <a:avLst/>
              </a:prstGeom>
              <a:solidFill>
                <a:srgbClr val="FFC125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</p:grpSp>
        <p:grpSp>
          <p:nvGrpSpPr>
            <p:cNvPr id="4424" name="Groupe 4423"/>
            <p:cNvGrpSpPr/>
            <p:nvPr/>
          </p:nvGrpSpPr>
          <p:grpSpPr>
            <a:xfrm>
              <a:off x="6894719" y="4906234"/>
              <a:ext cx="509549" cy="217625"/>
              <a:chOff x="6287756" y="1487881"/>
              <a:chExt cx="509549" cy="217625"/>
            </a:xfrm>
          </p:grpSpPr>
          <p:sp>
            <p:nvSpPr>
              <p:cNvPr id="3465" name="ZoneTexte 3464"/>
              <p:cNvSpPr txBox="1"/>
              <p:nvPr/>
            </p:nvSpPr>
            <p:spPr>
              <a:xfrm>
                <a:off x="6290137" y="1487881"/>
                <a:ext cx="507168" cy="21762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>
                <a:spAutoFit/>
              </a:bodyPr>
              <a:lstStyle/>
              <a:p>
                <a:r>
                  <a:rPr lang="fr-FR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TFCP2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21" name="Rectangle 722"/>
              <p:cNvSpPr>
                <a:spLocks noChangeArrowheads="1"/>
              </p:cNvSpPr>
              <p:nvPr/>
            </p:nvSpPr>
            <p:spPr bwMode="auto">
              <a:xfrm>
                <a:off x="6287756" y="1560693"/>
                <a:ext cx="68437" cy="72000"/>
              </a:xfrm>
              <a:prstGeom prst="rect">
                <a:avLst/>
              </a:prstGeom>
              <a:solidFill>
                <a:srgbClr val="CDC673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</p:grpSp>
        <p:grpSp>
          <p:nvGrpSpPr>
            <p:cNvPr id="4423" name="Groupe 4422"/>
            <p:cNvGrpSpPr/>
            <p:nvPr/>
          </p:nvGrpSpPr>
          <p:grpSpPr>
            <a:xfrm>
              <a:off x="7382794" y="4906234"/>
              <a:ext cx="395965" cy="217625"/>
              <a:chOff x="7426151" y="1487881"/>
              <a:chExt cx="395965" cy="217625"/>
            </a:xfrm>
          </p:grpSpPr>
          <p:sp>
            <p:nvSpPr>
              <p:cNvPr id="3464" name="ZoneTexte 3463"/>
              <p:cNvSpPr txBox="1"/>
              <p:nvPr/>
            </p:nvSpPr>
            <p:spPr>
              <a:xfrm>
                <a:off x="7428762" y="1487881"/>
                <a:ext cx="393354" cy="21762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rtlCol="0">
                <a:spAutoFit/>
              </a:bodyPr>
              <a:lstStyle/>
              <a:p>
                <a:r>
                  <a:rPr lang="fr-FR" sz="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EwS</a:t>
                </a:r>
                <a:endParaRPr lang="fr-FR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22" name="Rectangle 742"/>
              <p:cNvSpPr>
                <a:spLocks noChangeArrowheads="1"/>
              </p:cNvSpPr>
              <p:nvPr/>
            </p:nvSpPr>
            <p:spPr bwMode="auto">
              <a:xfrm>
                <a:off x="7426151" y="1560693"/>
                <a:ext cx="68437" cy="72000"/>
              </a:xfrm>
              <a:prstGeom prst="rect">
                <a:avLst/>
              </a:prstGeom>
              <a:solidFill>
                <a:srgbClr val="FF3E96"/>
              </a:solidFill>
              <a:ln w="6350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0000" tIns="46800" rIns="90000" bIns="4680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800"/>
              </a:p>
            </p:txBody>
          </p:sp>
        </p:grpSp>
        <p:sp>
          <p:nvSpPr>
            <p:cNvPr id="4437" name="ZoneTexte 4436"/>
            <p:cNvSpPr txBox="1"/>
            <p:nvPr/>
          </p:nvSpPr>
          <p:spPr>
            <a:xfrm>
              <a:off x="1429777" y="4907938"/>
              <a:ext cx="73930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u="sng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Tumor</a:t>
              </a:r>
              <a:r>
                <a:rPr lang="fr-FR" sz="8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Type</a:t>
              </a:r>
              <a:endParaRPr lang="fr-FR" sz="8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1217609" y="5742164"/>
            <a:ext cx="9108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3: A. schematic representation of the fusion gene and protein. Protein domains and the sequence at the fusion point are indicated. B. Unsupervised consensus hierarchical clustering of various FET-fused tumor types. Position of our TAF15::ETV4 is indicated by the arrow.  AFH: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Angiomatoid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Fibrous Histiocytoma, CCS: Clear Cell Sarcoma, NFATc2: EWSR1/FUS::NFATC2 Sarcoma, EMCS: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Extraskeletal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Myxoid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Chondrosarcoma, PATZ1: EWSR1::PATZ1 Spindle Cells Fibrous Sarcoma , MLPS: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Myxoid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Liposarcoma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MET: Myoepithelial Tumor, LGFMS: Low Grade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Fibromyxoid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Sarcoma, DSRCT: Desmoplastic Small Round Cell Tumor , TFPC2: FET::TFCP2 Epithelioid Rhabdomyosarcoma,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EwS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Ewing Sarcoma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17634" y="67597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36351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782</Words>
  <Application>Microsoft Office PowerPoint</Application>
  <PresentationFormat>Grand écran</PresentationFormat>
  <Paragraphs>293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Thème Office</vt:lpstr>
      <vt:lpstr>Présentation PowerPoint</vt:lpstr>
      <vt:lpstr>Présentation PowerPoint</vt:lpstr>
      <vt:lpstr>Présentation PowerPoint</vt:lpstr>
    </vt:vector>
  </TitlesOfParts>
  <Company>Centre Léon Bérard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TIRODE Franck</dc:creator>
  <cp:lastModifiedBy>TIRODE Franck</cp:lastModifiedBy>
  <cp:revision>21</cp:revision>
  <dcterms:created xsi:type="dcterms:W3CDTF">2022-03-08T13:08:06Z</dcterms:created>
  <dcterms:modified xsi:type="dcterms:W3CDTF">2022-03-10T07:58:54Z</dcterms:modified>
</cp:coreProperties>
</file>